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D42F7D-352E-0E4C-804F-1148F106D763}">
          <p14:sldIdLst>
            <p14:sldId id="256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Untitled Section" id="{387FCBBC-A04F-2348-9BBD-079FCCC99E3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0"/>
    <p:restoredTop sz="86399"/>
  </p:normalViewPr>
  <p:slideViewPr>
    <p:cSldViewPr snapToGrid="0">
      <p:cViewPr varScale="1">
        <p:scale>
          <a:sx n="89" d="100"/>
          <a:sy n="89" d="100"/>
        </p:scale>
        <p:origin x="15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120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0EDF0-760E-46E0-A2CA-BBA508015CF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A44D996B-8717-4404-BB9A-F6E720E5E90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database</a:t>
          </a:r>
        </a:p>
      </dgm:t>
    </dgm:pt>
    <dgm:pt modelId="{AF56A814-2C6F-400C-855A-E9438A1F808B}" type="parTrans" cxnId="{299E9670-A6F5-4686-A505-CADF8C6AF735}">
      <dgm:prSet/>
      <dgm:spPr/>
      <dgm:t>
        <a:bodyPr/>
        <a:lstStyle/>
        <a:p>
          <a:endParaRPr lang="en-US"/>
        </a:p>
      </dgm:t>
    </dgm:pt>
    <dgm:pt modelId="{74C79FB3-7677-4417-B2FE-3094F3C0FED7}" type="sibTrans" cxnId="{299E9670-A6F5-4686-A505-CADF8C6AF735}">
      <dgm:prSet/>
      <dgm:spPr/>
      <dgm:t>
        <a:bodyPr/>
        <a:lstStyle/>
        <a:p>
          <a:endParaRPr lang="en-US"/>
        </a:p>
      </dgm:t>
    </dgm:pt>
    <dgm:pt modelId="{3227FEA7-1391-4B5F-8ADB-A97D90FCE5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Structured</a:t>
          </a:r>
        </a:p>
      </dgm:t>
    </dgm:pt>
    <dgm:pt modelId="{23E8FB8C-EDA9-44E3-87EE-9E930D323DD2}" type="parTrans" cxnId="{6D850EF8-53AF-4939-A780-B848FF732D5F}">
      <dgm:prSet/>
      <dgm:spPr/>
      <dgm:t>
        <a:bodyPr/>
        <a:lstStyle/>
        <a:p>
          <a:endParaRPr lang="en-US"/>
        </a:p>
      </dgm:t>
    </dgm:pt>
    <dgm:pt modelId="{73BC58A6-2F92-4D00-ADEC-181F17CB414A}" type="sibTrans" cxnId="{6D850EF8-53AF-4939-A780-B848FF732D5F}">
      <dgm:prSet/>
      <dgm:spPr/>
      <dgm:t>
        <a:bodyPr/>
        <a:lstStyle/>
        <a:p>
          <a:endParaRPr lang="en-US"/>
        </a:p>
      </dgm:t>
    </dgm:pt>
    <dgm:pt modelId="{9C9A5F52-7664-49AE-A546-A8A03BC74E3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UnStructured</a:t>
          </a:r>
        </a:p>
      </dgm:t>
    </dgm:pt>
    <dgm:pt modelId="{0BEA6038-B088-426D-9343-2B05C829CFFD}" type="parTrans" cxnId="{4A10A500-348B-4D3F-A2E1-B474731502B0}">
      <dgm:prSet/>
      <dgm:spPr/>
      <dgm:t>
        <a:bodyPr/>
        <a:lstStyle/>
        <a:p>
          <a:endParaRPr lang="en-US"/>
        </a:p>
      </dgm:t>
    </dgm:pt>
    <dgm:pt modelId="{5425B3F6-AACB-4E3C-8C7E-88EC15EB3EB0}" type="sibTrans" cxnId="{4A10A500-348B-4D3F-A2E1-B474731502B0}">
      <dgm:prSet/>
      <dgm:spPr/>
      <dgm:t>
        <a:bodyPr/>
        <a:lstStyle/>
        <a:p>
          <a:endParaRPr lang="en-US"/>
        </a:p>
      </dgm:t>
    </dgm:pt>
    <dgm:pt modelId="{87142307-D4D3-4B3E-AB08-EC2EDCCC27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mysql</a:t>
          </a:r>
        </a:p>
      </dgm:t>
    </dgm:pt>
    <dgm:pt modelId="{140C6F1A-85E2-44D3-8065-D90F0904EFBB}" type="parTrans" cxnId="{78ABE19F-61F2-44B0-97C3-9F46CCE0BB05}">
      <dgm:prSet/>
      <dgm:spPr/>
      <dgm:t>
        <a:bodyPr/>
        <a:lstStyle/>
        <a:p>
          <a:endParaRPr lang="en-US"/>
        </a:p>
      </dgm:t>
    </dgm:pt>
    <dgm:pt modelId="{76E40197-9266-45FD-BF0A-8F6D7DF4DDA3}" type="sibTrans" cxnId="{78ABE19F-61F2-44B0-97C3-9F46CCE0BB05}">
      <dgm:prSet/>
      <dgm:spPr/>
      <dgm:t>
        <a:bodyPr/>
        <a:lstStyle/>
        <a:p>
          <a:endParaRPr lang="en-US"/>
        </a:p>
      </dgm:t>
    </dgm:pt>
    <dgm:pt modelId="{3AF236FC-2AD8-4B23-AE66-5ED98C8C1D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Files</a:t>
          </a:r>
        </a:p>
      </dgm:t>
    </dgm:pt>
    <dgm:pt modelId="{254D8C1B-A164-472E-8C1D-A72CC3FE68C2}" type="parTrans" cxnId="{90CE0DB7-47F6-4832-98E0-E2F09BDDFB5E}">
      <dgm:prSet/>
      <dgm:spPr/>
      <dgm:t>
        <a:bodyPr/>
        <a:lstStyle/>
        <a:p>
          <a:endParaRPr lang="en-US"/>
        </a:p>
      </dgm:t>
    </dgm:pt>
    <dgm:pt modelId="{FFF3901F-CF26-4BE3-A26D-C0BFEAA1BD5C}" type="sibTrans" cxnId="{90CE0DB7-47F6-4832-98E0-E2F09BDDFB5E}">
      <dgm:prSet/>
      <dgm:spPr/>
      <dgm:t>
        <a:bodyPr/>
        <a:lstStyle/>
        <a:p>
          <a:endParaRPr lang="en-US"/>
        </a:p>
      </dgm:t>
    </dgm:pt>
    <dgm:pt modelId="{9022EB66-1351-4968-A6C7-232497CC4F00}" type="pres">
      <dgm:prSet presAssocID="{0570EDF0-760E-46E0-A2CA-BBA508015CFC}" presName="root" presStyleCnt="0">
        <dgm:presLayoutVars>
          <dgm:dir/>
          <dgm:resizeHandles val="exact"/>
        </dgm:presLayoutVars>
      </dgm:prSet>
      <dgm:spPr/>
    </dgm:pt>
    <dgm:pt modelId="{15BFC8A9-FABC-4983-8AFD-C99C72691178}" type="pres">
      <dgm:prSet presAssocID="{A44D996B-8717-4404-BB9A-F6E720E5E905}" presName="compNode" presStyleCnt="0"/>
      <dgm:spPr/>
    </dgm:pt>
    <dgm:pt modelId="{5FE2C5FF-3EDC-4EEA-A6D5-56D99436ABF2}" type="pres">
      <dgm:prSet presAssocID="{A44D996B-8717-4404-BB9A-F6E720E5E905}" presName="iconBgRect" presStyleLbl="bgShp" presStyleIdx="0" presStyleCnt="5"/>
      <dgm:spPr/>
    </dgm:pt>
    <dgm:pt modelId="{B149EDD4-2F49-44BE-8DB9-30B3A7810B74}" type="pres">
      <dgm:prSet presAssocID="{A44D996B-8717-4404-BB9A-F6E720E5E90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DF21AF-A40B-4128-9392-47D3E8F51DBA}" type="pres">
      <dgm:prSet presAssocID="{A44D996B-8717-4404-BB9A-F6E720E5E905}" presName="spaceRect" presStyleCnt="0"/>
      <dgm:spPr/>
    </dgm:pt>
    <dgm:pt modelId="{0E791926-3946-4E17-8046-90DD703F16E1}" type="pres">
      <dgm:prSet presAssocID="{A44D996B-8717-4404-BB9A-F6E720E5E905}" presName="textRect" presStyleLbl="revTx" presStyleIdx="0" presStyleCnt="5">
        <dgm:presLayoutVars>
          <dgm:chMax val="1"/>
          <dgm:chPref val="1"/>
        </dgm:presLayoutVars>
      </dgm:prSet>
      <dgm:spPr/>
    </dgm:pt>
    <dgm:pt modelId="{39CF75C9-DA4E-44BF-A1EA-697347D25A73}" type="pres">
      <dgm:prSet presAssocID="{74C79FB3-7677-4417-B2FE-3094F3C0FED7}" presName="sibTrans" presStyleCnt="0"/>
      <dgm:spPr/>
    </dgm:pt>
    <dgm:pt modelId="{265C7D61-8485-459D-ACB2-47BA552DE28A}" type="pres">
      <dgm:prSet presAssocID="{3227FEA7-1391-4B5F-8ADB-A97D90FCE5A2}" presName="compNode" presStyleCnt="0"/>
      <dgm:spPr/>
    </dgm:pt>
    <dgm:pt modelId="{5A83D117-BC96-4349-B370-D323B9815AE7}" type="pres">
      <dgm:prSet presAssocID="{3227FEA7-1391-4B5F-8ADB-A97D90FCE5A2}" presName="iconBgRect" presStyleLbl="bgShp" presStyleIdx="1" presStyleCnt="5"/>
      <dgm:spPr/>
    </dgm:pt>
    <dgm:pt modelId="{9BC9DC0F-F800-416A-B182-750487C52AB6}" type="pres">
      <dgm:prSet presAssocID="{3227FEA7-1391-4B5F-8ADB-A97D90FCE5A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E2D2B0A-58B5-43ED-A58A-8E33B937E62A}" type="pres">
      <dgm:prSet presAssocID="{3227FEA7-1391-4B5F-8ADB-A97D90FCE5A2}" presName="spaceRect" presStyleCnt="0"/>
      <dgm:spPr/>
    </dgm:pt>
    <dgm:pt modelId="{618DC621-9041-41CD-9EBA-7E44C8CE1CBF}" type="pres">
      <dgm:prSet presAssocID="{3227FEA7-1391-4B5F-8ADB-A97D90FCE5A2}" presName="textRect" presStyleLbl="revTx" presStyleIdx="1" presStyleCnt="5">
        <dgm:presLayoutVars>
          <dgm:chMax val="1"/>
          <dgm:chPref val="1"/>
        </dgm:presLayoutVars>
      </dgm:prSet>
      <dgm:spPr/>
    </dgm:pt>
    <dgm:pt modelId="{257EE7BC-79C4-4DE8-8B8D-A7E3DFCA8B78}" type="pres">
      <dgm:prSet presAssocID="{73BC58A6-2F92-4D00-ADEC-181F17CB414A}" presName="sibTrans" presStyleCnt="0"/>
      <dgm:spPr/>
    </dgm:pt>
    <dgm:pt modelId="{96AD93E6-F2DA-4222-A343-F1F44C074F2A}" type="pres">
      <dgm:prSet presAssocID="{9C9A5F52-7664-49AE-A546-A8A03BC74E39}" presName="compNode" presStyleCnt="0"/>
      <dgm:spPr/>
    </dgm:pt>
    <dgm:pt modelId="{AF7506E2-FB5F-4ED9-9FE5-DD246E49ED3B}" type="pres">
      <dgm:prSet presAssocID="{9C9A5F52-7664-49AE-A546-A8A03BC74E39}" presName="iconBgRect" presStyleLbl="bgShp" presStyleIdx="2" presStyleCnt="5"/>
      <dgm:spPr/>
    </dgm:pt>
    <dgm:pt modelId="{8F8B422C-F5B3-44A0-BBB0-089588DF475C}" type="pres">
      <dgm:prSet presAssocID="{9C9A5F52-7664-49AE-A546-A8A03BC74E3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9D1174-A500-4E32-88F3-71A77A862A32}" type="pres">
      <dgm:prSet presAssocID="{9C9A5F52-7664-49AE-A546-A8A03BC74E39}" presName="spaceRect" presStyleCnt="0"/>
      <dgm:spPr/>
    </dgm:pt>
    <dgm:pt modelId="{CDA9C974-7821-4CA2-958C-47E92C4EA182}" type="pres">
      <dgm:prSet presAssocID="{9C9A5F52-7664-49AE-A546-A8A03BC74E39}" presName="textRect" presStyleLbl="revTx" presStyleIdx="2" presStyleCnt="5">
        <dgm:presLayoutVars>
          <dgm:chMax val="1"/>
          <dgm:chPref val="1"/>
        </dgm:presLayoutVars>
      </dgm:prSet>
      <dgm:spPr/>
    </dgm:pt>
    <dgm:pt modelId="{D74982DD-68BF-41E0-BAC1-81EDFC947B6F}" type="pres">
      <dgm:prSet presAssocID="{5425B3F6-AACB-4E3C-8C7E-88EC15EB3EB0}" presName="sibTrans" presStyleCnt="0"/>
      <dgm:spPr/>
    </dgm:pt>
    <dgm:pt modelId="{A3D19130-2D08-46D6-B66F-B83CD7B7D6DE}" type="pres">
      <dgm:prSet presAssocID="{87142307-D4D3-4B3E-AB08-EC2EDCCC2792}" presName="compNode" presStyleCnt="0"/>
      <dgm:spPr/>
    </dgm:pt>
    <dgm:pt modelId="{B79B7268-8C85-4856-91AD-C4836D2626C2}" type="pres">
      <dgm:prSet presAssocID="{87142307-D4D3-4B3E-AB08-EC2EDCCC2792}" presName="iconBgRect" presStyleLbl="bgShp" presStyleIdx="3" presStyleCnt="5"/>
      <dgm:spPr/>
    </dgm:pt>
    <dgm:pt modelId="{81168018-990E-4BE5-857B-3CD2AE3E6D72}" type="pres">
      <dgm:prSet presAssocID="{87142307-D4D3-4B3E-AB08-EC2EDCCC27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0B888A-61D2-4D45-959D-965EF8D483C8}" type="pres">
      <dgm:prSet presAssocID="{87142307-D4D3-4B3E-AB08-EC2EDCCC2792}" presName="spaceRect" presStyleCnt="0"/>
      <dgm:spPr/>
    </dgm:pt>
    <dgm:pt modelId="{0AF54AB5-D687-49A4-B3B7-AD40677D1AB8}" type="pres">
      <dgm:prSet presAssocID="{87142307-D4D3-4B3E-AB08-EC2EDCCC2792}" presName="textRect" presStyleLbl="revTx" presStyleIdx="3" presStyleCnt="5">
        <dgm:presLayoutVars>
          <dgm:chMax val="1"/>
          <dgm:chPref val="1"/>
        </dgm:presLayoutVars>
      </dgm:prSet>
      <dgm:spPr/>
    </dgm:pt>
    <dgm:pt modelId="{7F8297F5-871D-480C-9402-D7F40C564233}" type="pres">
      <dgm:prSet presAssocID="{76E40197-9266-45FD-BF0A-8F6D7DF4DDA3}" presName="sibTrans" presStyleCnt="0"/>
      <dgm:spPr/>
    </dgm:pt>
    <dgm:pt modelId="{FCBF41C5-D9F6-44E2-A619-ED24F16DC762}" type="pres">
      <dgm:prSet presAssocID="{3AF236FC-2AD8-4B23-AE66-5ED98C8C1D37}" presName="compNode" presStyleCnt="0"/>
      <dgm:spPr/>
    </dgm:pt>
    <dgm:pt modelId="{92626346-32D0-4004-BE3D-124F99BB88B2}" type="pres">
      <dgm:prSet presAssocID="{3AF236FC-2AD8-4B23-AE66-5ED98C8C1D37}" presName="iconBgRect" presStyleLbl="bgShp" presStyleIdx="4" presStyleCnt="5"/>
      <dgm:spPr/>
    </dgm:pt>
    <dgm:pt modelId="{0554FFD2-2E15-4ECD-B20D-EEE6D24ECFBF}" type="pres">
      <dgm:prSet presAssocID="{3AF236FC-2AD8-4B23-AE66-5ED98C8C1D3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953A01D-542C-4208-93C3-573802437BB8}" type="pres">
      <dgm:prSet presAssocID="{3AF236FC-2AD8-4B23-AE66-5ED98C8C1D37}" presName="spaceRect" presStyleCnt="0"/>
      <dgm:spPr/>
    </dgm:pt>
    <dgm:pt modelId="{2BA2CD14-2513-42BF-9E3B-2906FDCA5ABD}" type="pres">
      <dgm:prSet presAssocID="{3AF236FC-2AD8-4B23-AE66-5ED98C8C1D3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A10A500-348B-4D3F-A2E1-B474731502B0}" srcId="{0570EDF0-760E-46E0-A2CA-BBA508015CFC}" destId="{9C9A5F52-7664-49AE-A546-A8A03BC74E39}" srcOrd="2" destOrd="0" parTransId="{0BEA6038-B088-426D-9343-2B05C829CFFD}" sibTransId="{5425B3F6-AACB-4E3C-8C7E-88EC15EB3EB0}"/>
    <dgm:cxn modelId="{EAEE4D23-53D5-3048-88AD-C9C9D8B22C6F}" type="presOf" srcId="{0570EDF0-760E-46E0-A2CA-BBA508015CFC}" destId="{9022EB66-1351-4968-A6C7-232497CC4F00}" srcOrd="0" destOrd="0" presId="urn:microsoft.com/office/officeart/2018/5/layout/IconCircleLabelList"/>
    <dgm:cxn modelId="{F6B1602C-B64B-0643-B053-611E2047671B}" type="presOf" srcId="{87142307-D4D3-4B3E-AB08-EC2EDCCC2792}" destId="{0AF54AB5-D687-49A4-B3B7-AD40677D1AB8}" srcOrd="0" destOrd="0" presId="urn:microsoft.com/office/officeart/2018/5/layout/IconCircleLabelList"/>
    <dgm:cxn modelId="{2F84EB5A-0A20-D94E-827D-811705199729}" type="presOf" srcId="{A44D996B-8717-4404-BB9A-F6E720E5E905}" destId="{0E791926-3946-4E17-8046-90DD703F16E1}" srcOrd="0" destOrd="0" presId="urn:microsoft.com/office/officeart/2018/5/layout/IconCircleLabelList"/>
    <dgm:cxn modelId="{B91C506A-1F1B-E348-8D67-E4948E016079}" type="presOf" srcId="{9C9A5F52-7664-49AE-A546-A8A03BC74E39}" destId="{CDA9C974-7821-4CA2-958C-47E92C4EA182}" srcOrd="0" destOrd="0" presId="urn:microsoft.com/office/officeart/2018/5/layout/IconCircleLabelList"/>
    <dgm:cxn modelId="{299E9670-A6F5-4686-A505-CADF8C6AF735}" srcId="{0570EDF0-760E-46E0-A2CA-BBA508015CFC}" destId="{A44D996B-8717-4404-BB9A-F6E720E5E905}" srcOrd="0" destOrd="0" parTransId="{AF56A814-2C6F-400C-855A-E9438A1F808B}" sibTransId="{74C79FB3-7677-4417-B2FE-3094F3C0FED7}"/>
    <dgm:cxn modelId="{4963487B-07D6-F645-9183-95E2E55E99F7}" type="presOf" srcId="{3227FEA7-1391-4B5F-8ADB-A97D90FCE5A2}" destId="{618DC621-9041-41CD-9EBA-7E44C8CE1CBF}" srcOrd="0" destOrd="0" presId="urn:microsoft.com/office/officeart/2018/5/layout/IconCircleLabelList"/>
    <dgm:cxn modelId="{C26D0D9F-99A6-A34F-8DD4-E204D1172282}" type="presOf" srcId="{3AF236FC-2AD8-4B23-AE66-5ED98C8C1D37}" destId="{2BA2CD14-2513-42BF-9E3B-2906FDCA5ABD}" srcOrd="0" destOrd="0" presId="urn:microsoft.com/office/officeart/2018/5/layout/IconCircleLabelList"/>
    <dgm:cxn modelId="{78ABE19F-61F2-44B0-97C3-9F46CCE0BB05}" srcId="{0570EDF0-760E-46E0-A2CA-BBA508015CFC}" destId="{87142307-D4D3-4B3E-AB08-EC2EDCCC2792}" srcOrd="3" destOrd="0" parTransId="{140C6F1A-85E2-44D3-8065-D90F0904EFBB}" sibTransId="{76E40197-9266-45FD-BF0A-8F6D7DF4DDA3}"/>
    <dgm:cxn modelId="{90CE0DB7-47F6-4832-98E0-E2F09BDDFB5E}" srcId="{0570EDF0-760E-46E0-A2CA-BBA508015CFC}" destId="{3AF236FC-2AD8-4B23-AE66-5ED98C8C1D37}" srcOrd="4" destOrd="0" parTransId="{254D8C1B-A164-472E-8C1D-A72CC3FE68C2}" sibTransId="{FFF3901F-CF26-4BE3-A26D-C0BFEAA1BD5C}"/>
    <dgm:cxn modelId="{6D850EF8-53AF-4939-A780-B848FF732D5F}" srcId="{0570EDF0-760E-46E0-A2CA-BBA508015CFC}" destId="{3227FEA7-1391-4B5F-8ADB-A97D90FCE5A2}" srcOrd="1" destOrd="0" parTransId="{23E8FB8C-EDA9-44E3-87EE-9E930D323DD2}" sibTransId="{73BC58A6-2F92-4D00-ADEC-181F17CB414A}"/>
    <dgm:cxn modelId="{50DB5C63-688E-AF44-A3C2-567AEA57E603}" type="presParOf" srcId="{9022EB66-1351-4968-A6C7-232497CC4F00}" destId="{15BFC8A9-FABC-4983-8AFD-C99C72691178}" srcOrd="0" destOrd="0" presId="urn:microsoft.com/office/officeart/2018/5/layout/IconCircleLabelList"/>
    <dgm:cxn modelId="{255EE1A6-44AC-0747-813F-D86EEB509045}" type="presParOf" srcId="{15BFC8A9-FABC-4983-8AFD-C99C72691178}" destId="{5FE2C5FF-3EDC-4EEA-A6D5-56D99436ABF2}" srcOrd="0" destOrd="0" presId="urn:microsoft.com/office/officeart/2018/5/layout/IconCircleLabelList"/>
    <dgm:cxn modelId="{A4DEFAF3-CDA4-7E47-81E7-F2816FA2EFF8}" type="presParOf" srcId="{15BFC8A9-FABC-4983-8AFD-C99C72691178}" destId="{B149EDD4-2F49-44BE-8DB9-30B3A7810B74}" srcOrd="1" destOrd="0" presId="urn:microsoft.com/office/officeart/2018/5/layout/IconCircleLabelList"/>
    <dgm:cxn modelId="{1940868A-3CAA-0B40-8AD5-FE4D2E8E49AA}" type="presParOf" srcId="{15BFC8A9-FABC-4983-8AFD-C99C72691178}" destId="{ABDF21AF-A40B-4128-9392-47D3E8F51DBA}" srcOrd="2" destOrd="0" presId="urn:microsoft.com/office/officeart/2018/5/layout/IconCircleLabelList"/>
    <dgm:cxn modelId="{C20D135B-1683-D44A-9F4D-F550E329B91A}" type="presParOf" srcId="{15BFC8A9-FABC-4983-8AFD-C99C72691178}" destId="{0E791926-3946-4E17-8046-90DD703F16E1}" srcOrd="3" destOrd="0" presId="urn:microsoft.com/office/officeart/2018/5/layout/IconCircleLabelList"/>
    <dgm:cxn modelId="{4FFF933C-1726-6F46-8496-CBE8B9519310}" type="presParOf" srcId="{9022EB66-1351-4968-A6C7-232497CC4F00}" destId="{39CF75C9-DA4E-44BF-A1EA-697347D25A73}" srcOrd="1" destOrd="0" presId="urn:microsoft.com/office/officeart/2018/5/layout/IconCircleLabelList"/>
    <dgm:cxn modelId="{0BFB0A95-52C2-7C42-AB39-8FB67EA69B68}" type="presParOf" srcId="{9022EB66-1351-4968-A6C7-232497CC4F00}" destId="{265C7D61-8485-459D-ACB2-47BA552DE28A}" srcOrd="2" destOrd="0" presId="urn:microsoft.com/office/officeart/2018/5/layout/IconCircleLabelList"/>
    <dgm:cxn modelId="{CD4354FC-A0A7-F140-A33E-23B8D54F437E}" type="presParOf" srcId="{265C7D61-8485-459D-ACB2-47BA552DE28A}" destId="{5A83D117-BC96-4349-B370-D323B9815AE7}" srcOrd="0" destOrd="0" presId="urn:microsoft.com/office/officeart/2018/5/layout/IconCircleLabelList"/>
    <dgm:cxn modelId="{712366EB-C480-9947-91F3-E8CE278E3E59}" type="presParOf" srcId="{265C7D61-8485-459D-ACB2-47BA552DE28A}" destId="{9BC9DC0F-F800-416A-B182-750487C52AB6}" srcOrd="1" destOrd="0" presId="urn:microsoft.com/office/officeart/2018/5/layout/IconCircleLabelList"/>
    <dgm:cxn modelId="{E678EB96-A3B9-2040-8A10-5C3EF2DEF7A1}" type="presParOf" srcId="{265C7D61-8485-459D-ACB2-47BA552DE28A}" destId="{BE2D2B0A-58B5-43ED-A58A-8E33B937E62A}" srcOrd="2" destOrd="0" presId="urn:microsoft.com/office/officeart/2018/5/layout/IconCircleLabelList"/>
    <dgm:cxn modelId="{85D6FB55-C06B-BB4D-93AA-26B28ADC20EC}" type="presParOf" srcId="{265C7D61-8485-459D-ACB2-47BA552DE28A}" destId="{618DC621-9041-41CD-9EBA-7E44C8CE1CBF}" srcOrd="3" destOrd="0" presId="urn:microsoft.com/office/officeart/2018/5/layout/IconCircleLabelList"/>
    <dgm:cxn modelId="{308C51F9-99EB-564D-B024-7243EEE936AE}" type="presParOf" srcId="{9022EB66-1351-4968-A6C7-232497CC4F00}" destId="{257EE7BC-79C4-4DE8-8B8D-A7E3DFCA8B78}" srcOrd="3" destOrd="0" presId="urn:microsoft.com/office/officeart/2018/5/layout/IconCircleLabelList"/>
    <dgm:cxn modelId="{0597A2FC-815F-364C-BB1C-EF12BFA06C05}" type="presParOf" srcId="{9022EB66-1351-4968-A6C7-232497CC4F00}" destId="{96AD93E6-F2DA-4222-A343-F1F44C074F2A}" srcOrd="4" destOrd="0" presId="urn:microsoft.com/office/officeart/2018/5/layout/IconCircleLabelList"/>
    <dgm:cxn modelId="{0751E465-DF51-A14F-942E-D5FCE48551EC}" type="presParOf" srcId="{96AD93E6-F2DA-4222-A343-F1F44C074F2A}" destId="{AF7506E2-FB5F-4ED9-9FE5-DD246E49ED3B}" srcOrd="0" destOrd="0" presId="urn:microsoft.com/office/officeart/2018/5/layout/IconCircleLabelList"/>
    <dgm:cxn modelId="{4BB6E6F6-4BE0-694A-8175-F72AA5869132}" type="presParOf" srcId="{96AD93E6-F2DA-4222-A343-F1F44C074F2A}" destId="{8F8B422C-F5B3-44A0-BBB0-089588DF475C}" srcOrd="1" destOrd="0" presId="urn:microsoft.com/office/officeart/2018/5/layout/IconCircleLabelList"/>
    <dgm:cxn modelId="{6AF093AA-C71D-5041-8DF2-EF47295EBB4E}" type="presParOf" srcId="{96AD93E6-F2DA-4222-A343-F1F44C074F2A}" destId="{A99D1174-A500-4E32-88F3-71A77A862A32}" srcOrd="2" destOrd="0" presId="urn:microsoft.com/office/officeart/2018/5/layout/IconCircleLabelList"/>
    <dgm:cxn modelId="{5BCE62CF-79F6-D346-B5EB-4F264B0FD052}" type="presParOf" srcId="{96AD93E6-F2DA-4222-A343-F1F44C074F2A}" destId="{CDA9C974-7821-4CA2-958C-47E92C4EA182}" srcOrd="3" destOrd="0" presId="urn:microsoft.com/office/officeart/2018/5/layout/IconCircleLabelList"/>
    <dgm:cxn modelId="{AB5D4CAB-4BE8-5944-BCC1-1FAD4801689F}" type="presParOf" srcId="{9022EB66-1351-4968-A6C7-232497CC4F00}" destId="{D74982DD-68BF-41E0-BAC1-81EDFC947B6F}" srcOrd="5" destOrd="0" presId="urn:microsoft.com/office/officeart/2018/5/layout/IconCircleLabelList"/>
    <dgm:cxn modelId="{9721ACEF-1696-914C-8560-D735FDCCCFB2}" type="presParOf" srcId="{9022EB66-1351-4968-A6C7-232497CC4F00}" destId="{A3D19130-2D08-46D6-B66F-B83CD7B7D6DE}" srcOrd="6" destOrd="0" presId="urn:microsoft.com/office/officeart/2018/5/layout/IconCircleLabelList"/>
    <dgm:cxn modelId="{8B85BC3F-9571-1140-94AD-5A6C63BB0324}" type="presParOf" srcId="{A3D19130-2D08-46D6-B66F-B83CD7B7D6DE}" destId="{B79B7268-8C85-4856-91AD-C4836D2626C2}" srcOrd="0" destOrd="0" presId="urn:microsoft.com/office/officeart/2018/5/layout/IconCircleLabelList"/>
    <dgm:cxn modelId="{FF51894A-8F5D-DA49-B95E-261156EB1132}" type="presParOf" srcId="{A3D19130-2D08-46D6-B66F-B83CD7B7D6DE}" destId="{81168018-990E-4BE5-857B-3CD2AE3E6D72}" srcOrd="1" destOrd="0" presId="urn:microsoft.com/office/officeart/2018/5/layout/IconCircleLabelList"/>
    <dgm:cxn modelId="{DFC776CC-5985-E948-9627-171EE84A63EF}" type="presParOf" srcId="{A3D19130-2D08-46D6-B66F-B83CD7B7D6DE}" destId="{910B888A-61D2-4D45-959D-965EF8D483C8}" srcOrd="2" destOrd="0" presId="urn:microsoft.com/office/officeart/2018/5/layout/IconCircleLabelList"/>
    <dgm:cxn modelId="{AAAA5269-B2E7-A542-8859-4C9FC9530AF9}" type="presParOf" srcId="{A3D19130-2D08-46D6-B66F-B83CD7B7D6DE}" destId="{0AF54AB5-D687-49A4-B3B7-AD40677D1AB8}" srcOrd="3" destOrd="0" presId="urn:microsoft.com/office/officeart/2018/5/layout/IconCircleLabelList"/>
    <dgm:cxn modelId="{454DC140-8D6D-FE4A-AAAF-4C827DF80F92}" type="presParOf" srcId="{9022EB66-1351-4968-A6C7-232497CC4F00}" destId="{7F8297F5-871D-480C-9402-D7F40C564233}" srcOrd="7" destOrd="0" presId="urn:microsoft.com/office/officeart/2018/5/layout/IconCircleLabelList"/>
    <dgm:cxn modelId="{D95A6684-E00F-EA44-A18D-409010F23136}" type="presParOf" srcId="{9022EB66-1351-4968-A6C7-232497CC4F00}" destId="{FCBF41C5-D9F6-44E2-A619-ED24F16DC762}" srcOrd="8" destOrd="0" presId="urn:microsoft.com/office/officeart/2018/5/layout/IconCircleLabelList"/>
    <dgm:cxn modelId="{12598757-E30F-E940-80DB-165A61E0412B}" type="presParOf" srcId="{FCBF41C5-D9F6-44E2-A619-ED24F16DC762}" destId="{92626346-32D0-4004-BE3D-124F99BB88B2}" srcOrd="0" destOrd="0" presId="urn:microsoft.com/office/officeart/2018/5/layout/IconCircleLabelList"/>
    <dgm:cxn modelId="{E01BCA5B-34FA-D749-A8A8-9D0A6E0993B3}" type="presParOf" srcId="{FCBF41C5-D9F6-44E2-A619-ED24F16DC762}" destId="{0554FFD2-2E15-4ECD-B20D-EEE6D24ECFBF}" srcOrd="1" destOrd="0" presId="urn:microsoft.com/office/officeart/2018/5/layout/IconCircleLabelList"/>
    <dgm:cxn modelId="{8DF0EB22-8E02-EC43-BEF1-C785AD9DD888}" type="presParOf" srcId="{FCBF41C5-D9F6-44E2-A619-ED24F16DC762}" destId="{5953A01D-542C-4208-93C3-573802437BB8}" srcOrd="2" destOrd="0" presId="urn:microsoft.com/office/officeart/2018/5/layout/IconCircleLabelList"/>
    <dgm:cxn modelId="{02FE0EF1-B54A-6B47-9722-3E905B8BDB90}" type="presParOf" srcId="{FCBF41C5-D9F6-44E2-A619-ED24F16DC762}" destId="{2BA2CD14-2513-42BF-9E3B-2906FDCA5AB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70EDF0-760E-46E0-A2CA-BBA508015CF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44D996B-8717-4404-BB9A-F6E720E5E9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BankAccount Class</a:t>
          </a:r>
        </a:p>
      </dgm:t>
    </dgm:pt>
    <dgm:pt modelId="{AF56A814-2C6F-400C-855A-E9438A1F808B}" type="parTrans" cxnId="{299E9670-A6F5-4686-A505-CADF8C6AF735}">
      <dgm:prSet/>
      <dgm:spPr/>
      <dgm:t>
        <a:bodyPr/>
        <a:lstStyle/>
        <a:p>
          <a:endParaRPr lang="en-US"/>
        </a:p>
      </dgm:t>
    </dgm:pt>
    <dgm:pt modelId="{74C79FB3-7677-4417-B2FE-3094F3C0FED7}" type="sibTrans" cxnId="{299E9670-A6F5-4686-A505-CADF8C6AF7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F88B77-26BA-A54E-8B42-C5AEF2C53AA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Current  class</a:t>
          </a:r>
        </a:p>
      </dgm:t>
    </dgm:pt>
    <dgm:pt modelId="{E2ADBBFF-8080-2D40-BEF0-A0B0EEA64BDD}" type="parTrans" cxnId="{B9C41382-BF99-A045-A4C8-5A35B6B14A20}">
      <dgm:prSet/>
      <dgm:spPr/>
      <dgm:t>
        <a:bodyPr/>
        <a:lstStyle/>
        <a:p>
          <a:endParaRPr lang="en-US"/>
        </a:p>
      </dgm:t>
    </dgm:pt>
    <dgm:pt modelId="{AD9A4D60-7B38-E24F-98E8-2A2EE57B6FF0}" type="sibTrans" cxnId="{B9C41382-BF99-A045-A4C8-5A35B6B14A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C98EFD-7257-8E4D-814D-8FE1158F3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Account Class</a:t>
          </a:r>
        </a:p>
      </dgm:t>
    </dgm:pt>
    <dgm:pt modelId="{49F248A2-5683-4445-9177-991D12564DC9}" type="parTrans" cxnId="{080D12F5-2179-D74E-BFBF-EF26E586A1A1}">
      <dgm:prSet/>
      <dgm:spPr/>
      <dgm:t>
        <a:bodyPr/>
        <a:lstStyle/>
        <a:p>
          <a:endParaRPr lang="en-US"/>
        </a:p>
      </dgm:t>
    </dgm:pt>
    <dgm:pt modelId="{700D34CF-7448-D34F-8DE8-FCCA3B92884E}" type="sibTrans" cxnId="{080D12F5-2179-D74E-BFBF-EF26E586A1A1}">
      <dgm:prSet/>
      <dgm:spPr/>
      <dgm:t>
        <a:bodyPr/>
        <a:lstStyle/>
        <a:p>
          <a:endParaRPr lang="en-US"/>
        </a:p>
      </dgm:t>
    </dgm:pt>
    <dgm:pt modelId="{06201E29-2969-47E4-BBCE-C3D86359CA53}" type="pres">
      <dgm:prSet presAssocID="{0570EDF0-760E-46E0-A2CA-BBA508015CFC}" presName="root" presStyleCnt="0">
        <dgm:presLayoutVars>
          <dgm:dir/>
          <dgm:resizeHandles val="exact"/>
        </dgm:presLayoutVars>
      </dgm:prSet>
      <dgm:spPr/>
    </dgm:pt>
    <dgm:pt modelId="{F0952E2D-4B65-435B-87CF-E2F8B6D5570A}" type="pres">
      <dgm:prSet presAssocID="{0570EDF0-760E-46E0-A2CA-BBA508015CFC}" presName="container" presStyleCnt="0">
        <dgm:presLayoutVars>
          <dgm:dir/>
          <dgm:resizeHandles val="exact"/>
        </dgm:presLayoutVars>
      </dgm:prSet>
      <dgm:spPr/>
    </dgm:pt>
    <dgm:pt modelId="{36106C6C-A345-4D5E-A56E-EBF808BD4849}" type="pres">
      <dgm:prSet presAssocID="{A44D996B-8717-4404-BB9A-F6E720E5E905}" presName="compNode" presStyleCnt="0"/>
      <dgm:spPr/>
    </dgm:pt>
    <dgm:pt modelId="{FCCF5AED-0492-4A42-8A36-ECE455B44DD6}" type="pres">
      <dgm:prSet presAssocID="{A44D996B-8717-4404-BB9A-F6E720E5E905}" presName="iconBgRect" presStyleLbl="bgShp" presStyleIdx="0" presStyleCnt="3"/>
      <dgm:spPr/>
    </dgm:pt>
    <dgm:pt modelId="{442DBCE4-6137-4E93-AEE6-CD35DE3911F5}" type="pres">
      <dgm:prSet presAssocID="{A44D996B-8717-4404-BB9A-F6E720E5E90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8A124F4-3B78-4627-B3A9-8A6E8BA2D195}" type="pres">
      <dgm:prSet presAssocID="{A44D996B-8717-4404-BB9A-F6E720E5E905}" presName="spaceRect" presStyleCnt="0"/>
      <dgm:spPr/>
    </dgm:pt>
    <dgm:pt modelId="{788DCBA0-EB6B-4C85-87AF-81199B526FC1}" type="pres">
      <dgm:prSet presAssocID="{A44D996B-8717-4404-BB9A-F6E720E5E905}" presName="textRect" presStyleLbl="revTx" presStyleIdx="0" presStyleCnt="3">
        <dgm:presLayoutVars>
          <dgm:chMax val="1"/>
          <dgm:chPref val="1"/>
        </dgm:presLayoutVars>
      </dgm:prSet>
      <dgm:spPr/>
    </dgm:pt>
    <dgm:pt modelId="{7B04249E-FED9-4594-8B06-DB00F187F99B}" type="pres">
      <dgm:prSet presAssocID="{74C79FB3-7677-4417-B2FE-3094F3C0FED7}" presName="sibTrans" presStyleLbl="sibTrans2D1" presStyleIdx="0" presStyleCnt="0"/>
      <dgm:spPr/>
    </dgm:pt>
    <dgm:pt modelId="{049AF1D3-D54B-428F-AA36-0375AAECCA1D}" type="pres">
      <dgm:prSet presAssocID="{01F88B77-26BA-A54E-8B42-C5AEF2C53AA1}" presName="compNode" presStyleCnt="0"/>
      <dgm:spPr/>
    </dgm:pt>
    <dgm:pt modelId="{DA9A1CAB-FC80-406D-9306-B1F2046D6904}" type="pres">
      <dgm:prSet presAssocID="{01F88B77-26BA-A54E-8B42-C5AEF2C53AA1}" presName="iconBgRect" presStyleLbl="bgShp" presStyleIdx="1" presStyleCnt="3"/>
      <dgm:spPr/>
    </dgm:pt>
    <dgm:pt modelId="{4B871F30-738A-4997-A0D8-F50155D49EB4}" type="pres">
      <dgm:prSet presAssocID="{01F88B77-26BA-A54E-8B42-C5AEF2C53A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22CA1B4-4F39-40E2-99D6-FE5B9E35187E}" type="pres">
      <dgm:prSet presAssocID="{01F88B77-26BA-A54E-8B42-C5AEF2C53AA1}" presName="spaceRect" presStyleCnt="0"/>
      <dgm:spPr/>
    </dgm:pt>
    <dgm:pt modelId="{0615959B-DE0E-4C0A-886B-DE8FB7E35C7E}" type="pres">
      <dgm:prSet presAssocID="{01F88B77-26BA-A54E-8B42-C5AEF2C53AA1}" presName="textRect" presStyleLbl="revTx" presStyleIdx="1" presStyleCnt="3">
        <dgm:presLayoutVars>
          <dgm:chMax val="1"/>
          <dgm:chPref val="1"/>
        </dgm:presLayoutVars>
      </dgm:prSet>
      <dgm:spPr/>
    </dgm:pt>
    <dgm:pt modelId="{0D3320E7-05E7-46AA-8A98-385B79BBF73B}" type="pres">
      <dgm:prSet presAssocID="{AD9A4D60-7B38-E24F-98E8-2A2EE57B6FF0}" presName="sibTrans" presStyleLbl="sibTrans2D1" presStyleIdx="0" presStyleCnt="0"/>
      <dgm:spPr/>
    </dgm:pt>
    <dgm:pt modelId="{C5599500-6C65-4427-8823-E9C7C33D9D65}" type="pres">
      <dgm:prSet presAssocID="{66C98EFD-7257-8E4D-814D-8FE1158F38D5}" presName="compNode" presStyleCnt="0"/>
      <dgm:spPr/>
    </dgm:pt>
    <dgm:pt modelId="{083697EF-147C-40B8-B7F7-915109B51503}" type="pres">
      <dgm:prSet presAssocID="{66C98EFD-7257-8E4D-814D-8FE1158F38D5}" presName="iconBgRect" presStyleLbl="bgShp" presStyleIdx="2" presStyleCnt="3"/>
      <dgm:spPr/>
    </dgm:pt>
    <dgm:pt modelId="{AAA2C1F5-B1A9-42BE-BD58-64942DD546CC}" type="pres">
      <dgm:prSet presAssocID="{66C98EFD-7257-8E4D-814D-8FE1158F38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EC36517D-438A-405D-AD68-12238A239AE2}" type="pres">
      <dgm:prSet presAssocID="{66C98EFD-7257-8E4D-814D-8FE1158F38D5}" presName="spaceRect" presStyleCnt="0"/>
      <dgm:spPr/>
    </dgm:pt>
    <dgm:pt modelId="{410DFAA7-5406-4F6C-AC49-9548FEA3C4F8}" type="pres">
      <dgm:prSet presAssocID="{66C98EFD-7257-8E4D-814D-8FE1158F38D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0E9FF14-7D72-E34F-A1F2-D21AC647A973}" type="presOf" srcId="{66C98EFD-7257-8E4D-814D-8FE1158F38D5}" destId="{410DFAA7-5406-4F6C-AC49-9548FEA3C4F8}" srcOrd="0" destOrd="0" presId="urn:microsoft.com/office/officeart/2018/2/layout/IconCircleList"/>
    <dgm:cxn modelId="{87F8B666-6204-1142-BC57-5FC88E9AD574}" type="presOf" srcId="{AD9A4D60-7B38-E24F-98E8-2A2EE57B6FF0}" destId="{0D3320E7-05E7-46AA-8A98-385B79BBF73B}" srcOrd="0" destOrd="0" presId="urn:microsoft.com/office/officeart/2018/2/layout/IconCircleList"/>
    <dgm:cxn modelId="{6D2CAF6A-897E-4B40-9BA7-F2615EE8AAF3}" type="presOf" srcId="{0570EDF0-760E-46E0-A2CA-BBA508015CFC}" destId="{06201E29-2969-47E4-BBCE-C3D86359CA53}" srcOrd="0" destOrd="0" presId="urn:microsoft.com/office/officeart/2018/2/layout/IconCircleList"/>
    <dgm:cxn modelId="{299E9670-A6F5-4686-A505-CADF8C6AF735}" srcId="{0570EDF0-760E-46E0-A2CA-BBA508015CFC}" destId="{A44D996B-8717-4404-BB9A-F6E720E5E905}" srcOrd="0" destOrd="0" parTransId="{AF56A814-2C6F-400C-855A-E9438A1F808B}" sibTransId="{74C79FB3-7677-4417-B2FE-3094F3C0FED7}"/>
    <dgm:cxn modelId="{C179D578-85FA-0D41-9CDA-73F6166E95E2}" type="presOf" srcId="{01F88B77-26BA-A54E-8B42-C5AEF2C53AA1}" destId="{0615959B-DE0E-4C0A-886B-DE8FB7E35C7E}" srcOrd="0" destOrd="0" presId="urn:microsoft.com/office/officeart/2018/2/layout/IconCircleList"/>
    <dgm:cxn modelId="{B9C41382-BF99-A045-A4C8-5A35B6B14A20}" srcId="{0570EDF0-760E-46E0-A2CA-BBA508015CFC}" destId="{01F88B77-26BA-A54E-8B42-C5AEF2C53AA1}" srcOrd="1" destOrd="0" parTransId="{E2ADBBFF-8080-2D40-BEF0-A0B0EEA64BDD}" sibTransId="{AD9A4D60-7B38-E24F-98E8-2A2EE57B6FF0}"/>
    <dgm:cxn modelId="{8A8535EE-933F-D048-BABC-87387497B792}" type="presOf" srcId="{A44D996B-8717-4404-BB9A-F6E720E5E905}" destId="{788DCBA0-EB6B-4C85-87AF-81199B526FC1}" srcOrd="0" destOrd="0" presId="urn:microsoft.com/office/officeart/2018/2/layout/IconCircleList"/>
    <dgm:cxn modelId="{080D12F5-2179-D74E-BFBF-EF26E586A1A1}" srcId="{0570EDF0-760E-46E0-A2CA-BBA508015CFC}" destId="{66C98EFD-7257-8E4D-814D-8FE1158F38D5}" srcOrd="2" destOrd="0" parTransId="{49F248A2-5683-4445-9177-991D12564DC9}" sibTransId="{700D34CF-7448-D34F-8DE8-FCCA3B92884E}"/>
    <dgm:cxn modelId="{3BC5E4FB-114F-C945-AC6D-21E1F735EF5F}" type="presOf" srcId="{74C79FB3-7677-4417-B2FE-3094F3C0FED7}" destId="{7B04249E-FED9-4594-8B06-DB00F187F99B}" srcOrd="0" destOrd="0" presId="urn:microsoft.com/office/officeart/2018/2/layout/IconCircleList"/>
    <dgm:cxn modelId="{6A978D2E-7828-A84B-81D9-9AA9FA0AE4E5}" type="presParOf" srcId="{06201E29-2969-47E4-BBCE-C3D86359CA53}" destId="{F0952E2D-4B65-435B-87CF-E2F8B6D5570A}" srcOrd="0" destOrd="0" presId="urn:microsoft.com/office/officeart/2018/2/layout/IconCircleList"/>
    <dgm:cxn modelId="{C820A622-62AE-234F-91A7-6C5A9F50C71D}" type="presParOf" srcId="{F0952E2D-4B65-435B-87CF-E2F8B6D5570A}" destId="{36106C6C-A345-4D5E-A56E-EBF808BD4849}" srcOrd="0" destOrd="0" presId="urn:microsoft.com/office/officeart/2018/2/layout/IconCircleList"/>
    <dgm:cxn modelId="{82A8308A-06F6-9A48-902E-13C2730010C2}" type="presParOf" srcId="{36106C6C-A345-4D5E-A56E-EBF808BD4849}" destId="{FCCF5AED-0492-4A42-8A36-ECE455B44DD6}" srcOrd="0" destOrd="0" presId="urn:microsoft.com/office/officeart/2018/2/layout/IconCircleList"/>
    <dgm:cxn modelId="{BF21A29B-44A2-1E47-B979-E12A019D2695}" type="presParOf" srcId="{36106C6C-A345-4D5E-A56E-EBF808BD4849}" destId="{442DBCE4-6137-4E93-AEE6-CD35DE3911F5}" srcOrd="1" destOrd="0" presId="urn:microsoft.com/office/officeart/2018/2/layout/IconCircleList"/>
    <dgm:cxn modelId="{0A3C2487-DFA2-B848-B6B1-C6C4D3DFDCDA}" type="presParOf" srcId="{36106C6C-A345-4D5E-A56E-EBF808BD4849}" destId="{C8A124F4-3B78-4627-B3A9-8A6E8BA2D195}" srcOrd="2" destOrd="0" presId="urn:microsoft.com/office/officeart/2018/2/layout/IconCircleList"/>
    <dgm:cxn modelId="{3565CE44-46C4-7C47-9243-D524316FC2F3}" type="presParOf" srcId="{36106C6C-A345-4D5E-A56E-EBF808BD4849}" destId="{788DCBA0-EB6B-4C85-87AF-81199B526FC1}" srcOrd="3" destOrd="0" presId="urn:microsoft.com/office/officeart/2018/2/layout/IconCircleList"/>
    <dgm:cxn modelId="{B9C551A3-868E-D74A-9CC1-5AD427230D0B}" type="presParOf" srcId="{F0952E2D-4B65-435B-87CF-E2F8B6D5570A}" destId="{7B04249E-FED9-4594-8B06-DB00F187F99B}" srcOrd="1" destOrd="0" presId="urn:microsoft.com/office/officeart/2018/2/layout/IconCircleList"/>
    <dgm:cxn modelId="{4D89617C-AD48-1047-A629-08412F172147}" type="presParOf" srcId="{F0952E2D-4B65-435B-87CF-E2F8B6D5570A}" destId="{049AF1D3-D54B-428F-AA36-0375AAECCA1D}" srcOrd="2" destOrd="0" presId="urn:microsoft.com/office/officeart/2018/2/layout/IconCircleList"/>
    <dgm:cxn modelId="{41839382-7DD7-194D-AB13-C30B5C052A7A}" type="presParOf" srcId="{049AF1D3-D54B-428F-AA36-0375AAECCA1D}" destId="{DA9A1CAB-FC80-406D-9306-B1F2046D6904}" srcOrd="0" destOrd="0" presId="urn:microsoft.com/office/officeart/2018/2/layout/IconCircleList"/>
    <dgm:cxn modelId="{9244E65F-A619-5E46-90C1-9D0FAA41CC57}" type="presParOf" srcId="{049AF1D3-D54B-428F-AA36-0375AAECCA1D}" destId="{4B871F30-738A-4997-A0D8-F50155D49EB4}" srcOrd="1" destOrd="0" presId="urn:microsoft.com/office/officeart/2018/2/layout/IconCircleList"/>
    <dgm:cxn modelId="{242A6D07-7FE7-4E4C-AD66-C8F1D624D974}" type="presParOf" srcId="{049AF1D3-D54B-428F-AA36-0375AAECCA1D}" destId="{D22CA1B4-4F39-40E2-99D6-FE5B9E35187E}" srcOrd="2" destOrd="0" presId="urn:microsoft.com/office/officeart/2018/2/layout/IconCircleList"/>
    <dgm:cxn modelId="{70CA9D8C-C929-8C4D-9D78-B1BE9C2134B6}" type="presParOf" srcId="{049AF1D3-D54B-428F-AA36-0375AAECCA1D}" destId="{0615959B-DE0E-4C0A-886B-DE8FB7E35C7E}" srcOrd="3" destOrd="0" presId="urn:microsoft.com/office/officeart/2018/2/layout/IconCircleList"/>
    <dgm:cxn modelId="{F2119040-55BE-1B48-8452-F0CD044904B3}" type="presParOf" srcId="{F0952E2D-4B65-435B-87CF-E2F8B6D5570A}" destId="{0D3320E7-05E7-46AA-8A98-385B79BBF73B}" srcOrd="3" destOrd="0" presId="urn:microsoft.com/office/officeart/2018/2/layout/IconCircleList"/>
    <dgm:cxn modelId="{27BD1A31-EEDF-C04A-9B6D-955C6649F5DC}" type="presParOf" srcId="{F0952E2D-4B65-435B-87CF-E2F8B6D5570A}" destId="{C5599500-6C65-4427-8823-E9C7C33D9D65}" srcOrd="4" destOrd="0" presId="urn:microsoft.com/office/officeart/2018/2/layout/IconCircleList"/>
    <dgm:cxn modelId="{D66039C8-03CE-3144-A405-2DCA1E1648E5}" type="presParOf" srcId="{C5599500-6C65-4427-8823-E9C7C33D9D65}" destId="{083697EF-147C-40B8-B7F7-915109B51503}" srcOrd="0" destOrd="0" presId="urn:microsoft.com/office/officeart/2018/2/layout/IconCircleList"/>
    <dgm:cxn modelId="{D37BF1BB-E0BC-F84D-8C2F-229945C056D0}" type="presParOf" srcId="{C5599500-6C65-4427-8823-E9C7C33D9D65}" destId="{AAA2C1F5-B1A9-42BE-BD58-64942DD546CC}" srcOrd="1" destOrd="0" presId="urn:microsoft.com/office/officeart/2018/2/layout/IconCircleList"/>
    <dgm:cxn modelId="{5899F582-6A51-AE46-91F1-568EDBE79CE9}" type="presParOf" srcId="{C5599500-6C65-4427-8823-E9C7C33D9D65}" destId="{EC36517D-438A-405D-AD68-12238A239AE2}" srcOrd="2" destOrd="0" presId="urn:microsoft.com/office/officeart/2018/2/layout/IconCircleList"/>
    <dgm:cxn modelId="{718D9338-170F-E247-9650-32D4815A4C7A}" type="presParOf" srcId="{C5599500-6C65-4427-8823-E9C7C33D9D65}" destId="{410DFAA7-5406-4F6C-AC49-9548FEA3C4F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1FED45-B15E-4CE6-8C4F-B8C676B39CF1}" type="doc">
      <dgm:prSet loTypeId="urn:microsoft.com/office/officeart/2005/8/layout/hierarchy1" loCatId="hierarchy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806A39E-A503-4B9D-A7B1-1B6E2C727BDD}">
      <dgm:prSet phldrT="[Text]" custT="1"/>
      <dgm:spPr/>
      <dgm:t>
        <a:bodyPr/>
        <a:lstStyle/>
        <a:p>
          <a:r>
            <a:rPr lang="en-US" sz="2000" dirty="0"/>
            <a:t>Available choices </a:t>
          </a:r>
        </a:p>
      </dgm:t>
    </dgm:pt>
    <dgm:pt modelId="{94F45730-E228-4A02-9D75-0519D8504A87}" type="parTrans" cxnId="{032D2A84-04E1-4D3B-A9AC-5A6C0ABF3240}">
      <dgm:prSet/>
      <dgm:spPr/>
      <dgm:t>
        <a:bodyPr/>
        <a:lstStyle/>
        <a:p>
          <a:endParaRPr lang="en-US"/>
        </a:p>
      </dgm:t>
    </dgm:pt>
    <dgm:pt modelId="{1C514AB3-0682-4FC3-A79E-95F6CEBEA46A}" type="sibTrans" cxnId="{032D2A84-04E1-4D3B-A9AC-5A6C0ABF3240}">
      <dgm:prSet/>
      <dgm:spPr/>
      <dgm:t>
        <a:bodyPr/>
        <a:lstStyle/>
        <a:p>
          <a:endParaRPr lang="en-US"/>
        </a:p>
      </dgm:t>
    </dgm:pt>
    <dgm:pt modelId="{5FEEE075-0C30-428B-BADA-9B84296E83CF}">
      <dgm:prSet phldrT="[Text]" custT="1"/>
      <dgm:spPr/>
      <dgm:t>
        <a:bodyPr/>
        <a:lstStyle/>
        <a:p>
          <a:r>
            <a:rPr lang="en-US" sz="2000" dirty="0"/>
            <a:t>Choices that read from file</a:t>
          </a:r>
        </a:p>
      </dgm:t>
    </dgm:pt>
    <dgm:pt modelId="{64B7AE66-D7BB-4D6D-88E2-FB6615C57E0B}" type="parTrans" cxnId="{480869AC-C76B-44ED-908C-01992373F437}">
      <dgm:prSet/>
      <dgm:spPr/>
      <dgm:t>
        <a:bodyPr/>
        <a:lstStyle/>
        <a:p>
          <a:endParaRPr lang="en-US"/>
        </a:p>
      </dgm:t>
    </dgm:pt>
    <dgm:pt modelId="{F5CF282B-CDAF-4B94-8B2F-3897C711AB81}" type="sibTrans" cxnId="{480869AC-C76B-44ED-908C-01992373F437}">
      <dgm:prSet/>
      <dgm:spPr/>
      <dgm:t>
        <a:bodyPr/>
        <a:lstStyle/>
        <a:p>
          <a:endParaRPr lang="en-US"/>
        </a:p>
      </dgm:t>
    </dgm:pt>
    <dgm:pt modelId="{56C664B2-5A55-4B97-9154-FC8B140E9383}">
      <dgm:prSet phldrT="[Text]" custT="1"/>
      <dgm:spPr/>
      <dgm:t>
        <a:bodyPr/>
        <a:lstStyle/>
        <a:p>
          <a:r>
            <a:rPr lang="en-US" sz="2000" dirty="0"/>
            <a:t>Choices that write to file</a:t>
          </a:r>
        </a:p>
      </dgm:t>
    </dgm:pt>
    <dgm:pt modelId="{864DE3A7-FCB0-4AC3-90C8-A7C191ABE69E}" type="parTrans" cxnId="{5944976E-423D-4420-87BD-E1F550719E64}">
      <dgm:prSet/>
      <dgm:spPr/>
      <dgm:t>
        <a:bodyPr/>
        <a:lstStyle/>
        <a:p>
          <a:endParaRPr lang="en-US"/>
        </a:p>
      </dgm:t>
    </dgm:pt>
    <dgm:pt modelId="{3F496284-68E4-4168-A643-6CE7AB4E2132}" type="sibTrans" cxnId="{5944976E-423D-4420-87BD-E1F550719E64}">
      <dgm:prSet/>
      <dgm:spPr/>
      <dgm:t>
        <a:bodyPr/>
        <a:lstStyle/>
        <a:p>
          <a:endParaRPr lang="en-US"/>
        </a:p>
      </dgm:t>
    </dgm:pt>
    <dgm:pt modelId="{5FB33605-6007-467E-A584-DEBD2951A553}" type="pres">
      <dgm:prSet presAssocID="{1D1FED45-B15E-4CE6-8C4F-B8C676B39CF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3228D2-823A-411F-8A60-E5E70E0F4D3B}" type="pres">
      <dgm:prSet presAssocID="{F806A39E-A503-4B9D-A7B1-1B6E2C727BDD}" presName="hierRoot1" presStyleCnt="0"/>
      <dgm:spPr/>
    </dgm:pt>
    <dgm:pt modelId="{00C3B521-4007-4A88-8E19-8FF07A7C11E3}" type="pres">
      <dgm:prSet presAssocID="{F806A39E-A503-4B9D-A7B1-1B6E2C727BDD}" presName="composite" presStyleCnt="0"/>
      <dgm:spPr/>
    </dgm:pt>
    <dgm:pt modelId="{730908FC-25A6-4B5B-938B-C6380E08C0F0}" type="pres">
      <dgm:prSet presAssocID="{F806A39E-A503-4B9D-A7B1-1B6E2C727BDD}" presName="background" presStyleLbl="node0" presStyleIdx="0" presStyleCnt="1"/>
      <dgm:spPr/>
    </dgm:pt>
    <dgm:pt modelId="{ABEF2F49-EE88-4F64-A784-4999D59073F8}" type="pres">
      <dgm:prSet presAssocID="{F806A39E-A503-4B9D-A7B1-1B6E2C727BDD}" presName="text" presStyleLbl="fgAcc0" presStyleIdx="0" presStyleCnt="1" custScaleX="179551" custLinFactNeighborX="-5556" custLinFactNeighborY="4432">
        <dgm:presLayoutVars>
          <dgm:chPref val="3"/>
        </dgm:presLayoutVars>
      </dgm:prSet>
      <dgm:spPr/>
    </dgm:pt>
    <dgm:pt modelId="{6347F703-5A0A-4084-BFB6-2C4EF18E0391}" type="pres">
      <dgm:prSet presAssocID="{F806A39E-A503-4B9D-A7B1-1B6E2C727BDD}" presName="hierChild2" presStyleCnt="0"/>
      <dgm:spPr/>
    </dgm:pt>
    <dgm:pt modelId="{3C5ADC65-B4F2-421D-8725-DEC014F554D0}" type="pres">
      <dgm:prSet presAssocID="{64B7AE66-D7BB-4D6D-88E2-FB6615C57E0B}" presName="Name10" presStyleLbl="parChTrans1D2" presStyleIdx="0" presStyleCnt="2"/>
      <dgm:spPr/>
    </dgm:pt>
    <dgm:pt modelId="{51438386-4480-4999-9279-1458FD8F68B2}" type="pres">
      <dgm:prSet presAssocID="{5FEEE075-0C30-428B-BADA-9B84296E83CF}" presName="hierRoot2" presStyleCnt="0"/>
      <dgm:spPr/>
    </dgm:pt>
    <dgm:pt modelId="{29F72C1C-38DC-4C1C-824F-E30A7784B776}" type="pres">
      <dgm:prSet presAssocID="{5FEEE075-0C30-428B-BADA-9B84296E83CF}" presName="composite2" presStyleCnt="0"/>
      <dgm:spPr/>
    </dgm:pt>
    <dgm:pt modelId="{8EF1DB06-52C5-40DE-B7A1-C5196CB24AE4}" type="pres">
      <dgm:prSet presAssocID="{5FEEE075-0C30-428B-BADA-9B84296E83CF}" presName="background2" presStyleLbl="node2" presStyleIdx="0" presStyleCnt="2"/>
      <dgm:spPr/>
    </dgm:pt>
    <dgm:pt modelId="{C73AF721-E7F6-461F-9AFF-26A3BFC8C28A}" type="pres">
      <dgm:prSet presAssocID="{5FEEE075-0C30-428B-BADA-9B84296E83CF}" presName="text2" presStyleLbl="fgAcc2" presStyleIdx="0" presStyleCnt="2" custScaleX="223672" custLinFactNeighborX="-29693" custLinFactNeighborY="5509">
        <dgm:presLayoutVars>
          <dgm:chPref val="3"/>
        </dgm:presLayoutVars>
      </dgm:prSet>
      <dgm:spPr/>
    </dgm:pt>
    <dgm:pt modelId="{51E98B51-DF0A-4F82-A881-64604CA039EB}" type="pres">
      <dgm:prSet presAssocID="{5FEEE075-0C30-428B-BADA-9B84296E83CF}" presName="hierChild3" presStyleCnt="0"/>
      <dgm:spPr/>
    </dgm:pt>
    <dgm:pt modelId="{99E91E15-72B3-4A8F-AFDA-5F0576BAAFFD}" type="pres">
      <dgm:prSet presAssocID="{864DE3A7-FCB0-4AC3-90C8-A7C191ABE69E}" presName="Name10" presStyleLbl="parChTrans1D2" presStyleIdx="1" presStyleCnt="2"/>
      <dgm:spPr/>
    </dgm:pt>
    <dgm:pt modelId="{8BD8D6E3-46AC-4D71-9998-3006885AF494}" type="pres">
      <dgm:prSet presAssocID="{56C664B2-5A55-4B97-9154-FC8B140E9383}" presName="hierRoot2" presStyleCnt="0"/>
      <dgm:spPr/>
    </dgm:pt>
    <dgm:pt modelId="{8CB231F4-8BE4-4C91-90DF-54E320864A24}" type="pres">
      <dgm:prSet presAssocID="{56C664B2-5A55-4B97-9154-FC8B140E9383}" presName="composite2" presStyleCnt="0"/>
      <dgm:spPr/>
    </dgm:pt>
    <dgm:pt modelId="{13DA9F5F-0DEC-49FA-8B07-DFED0EB318D9}" type="pres">
      <dgm:prSet presAssocID="{56C664B2-5A55-4B97-9154-FC8B140E9383}" presName="background2" presStyleLbl="node2" presStyleIdx="1" presStyleCnt="2"/>
      <dgm:spPr/>
    </dgm:pt>
    <dgm:pt modelId="{29F0AEED-684C-4822-B449-E3AFA3E22371}" type="pres">
      <dgm:prSet presAssocID="{56C664B2-5A55-4B97-9154-FC8B140E9383}" presName="text2" presStyleLbl="fgAcc2" presStyleIdx="1" presStyleCnt="2" custScaleX="189993" custLinFactNeighborX="56850" custLinFactNeighborY="5509">
        <dgm:presLayoutVars>
          <dgm:chPref val="3"/>
        </dgm:presLayoutVars>
      </dgm:prSet>
      <dgm:spPr/>
    </dgm:pt>
    <dgm:pt modelId="{2C12A884-B0B8-4DFC-8D06-245F0697237A}" type="pres">
      <dgm:prSet presAssocID="{56C664B2-5A55-4B97-9154-FC8B140E9383}" presName="hierChild3" presStyleCnt="0"/>
      <dgm:spPr/>
    </dgm:pt>
  </dgm:ptLst>
  <dgm:cxnLst>
    <dgm:cxn modelId="{1F87D335-77E4-4A1E-93D5-34F781818929}" type="presOf" srcId="{5FEEE075-0C30-428B-BADA-9B84296E83CF}" destId="{C73AF721-E7F6-461F-9AFF-26A3BFC8C28A}" srcOrd="0" destOrd="0" presId="urn:microsoft.com/office/officeart/2005/8/layout/hierarchy1"/>
    <dgm:cxn modelId="{23F0725C-E7FA-42BC-B032-CA5D42FCFCE8}" type="presOf" srcId="{64B7AE66-D7BB-4D6D-88E2-FB6615C57E0B}" destId="{3C5ADC65-B4F2-421D-8725-DEC014F554D0}" srcOrd="0" destOrd="0" presId="urn:microsoft.com/office/officeart/2005/8/layout/hierarchy1"/>
    <dgm:cxn modelId="{AEFAAB5C-ABDF-47D1-AB6F-4EECD9325D49}" type="presOf" srcId="{1D1FED45-B15E-4CE6-8C4F-B8C676B39CF1}" destId="{5FB33605-6007-467E-A584-DEBD2951A553}" srcOrd="0" destOrd="0" presId="urn:microsoft.com/office/officeart/2005/8/layout/hierarchy1"/>
    <dgm:cxn modelId="{5944976E-423D-4420-87BD-E1F550719E64}" srcId="{F806A39E-A503-4B9D-A7B1-1B6E2C727BDD}" destId="{56C664B2-5A55-4B97-9154-FC8B140E9383}" srcOrd="1" destOrd="0" parTransId="{864DE3A7-FCB0-4AC3-90C8-A7C191ABE69E}" sibTransId="{3F496284-68E4-4168-A643-6CE7AB4E2132}"/>
    <dgm:cxn modelId="{032D2A84-04E1-4D3B-A9AC-5A6C0ABF3240}" srcId="{1D1FED45-B15E-4CE6-8C4F-B8C676B39CF1}" destId="{F806A39E-A503-4B9D-A7B1-1B6E2C727BDD}" srcOrd="0" destOrd="0" parTransId="{94F45730-E228-4A02-9D75-0519D8504A87}" sibTransId="{1C514AB3-0682-4FC3-A79E-95F6CEBEA46A}"/>
    <dgm:cxn modelId="{480869AC-C76B-44ED-908C-01992373F437}" srcId="{F806A39E-A503-4B9D-A7B1-1B6E2C727BDD}" destId="{5FEEE075-0C30-428B-BADA-9B84296E83CF}" srcOrd="0" destOrd="0" parTransId="{64B7AE66-D7BB-4D6D-88E2-FB6615C57E0B}" sibTransId="{F5CF282B-CDAF-4B94-8B2F-3897C711AB81}"/>
    <dgm:cxn modelId="{41895FB2-D6B1-4520-9601-5838D35E4309}" type="presOf" srcId="{56C664B2-5A55-4B97-9154-FC8B140E9383}" destId="{29F0AEED-684C-4822-B449-E3AFA3E22371}" srcOrd="0" destOrd="0" presId="urn:microsoft.com/office/officeart/2005/8/layout/hierarchy1"/>
    <dgm:cxn modelId="{6FCDF7D8-0BC8-4A8D-95D4-144D637ACCCF}" type="presOf" srcId="{F806A39E-A503-4B9D-A7B1-1B6E2C727BDD}" destId="{ABEF2F49-EE88-4F64-A784-4999D59073F8}" srcOrd="0" destOrd="0" presId="urn:microsoft.com/office/officeart/2005/8/layout/hierarchy1"/>
    <dgm:cxn modelId="{CA0FC0FF-E3D9-4E14-B388-ACBEE03D94CD}" type="presOf" srcId="{864DE3A7-FCB0-4AC3-90C8-A7C191ABE69E}" destId="{99E91E15-72B3-4A8F-AFDA-5F0576BAAFFD}" srcOrd="0" destOrd="0" presId="urn:microsoft.com/office/officeart/2005/8/layout/hierarchy1"/>
    <dgm:cxn modelId="{62CD8E15-7632-46AF-947E-F3D74C240DE3}" type="presParOf" srcId="{5FB33605-6007-467E-A584-DEBD2951A553}" destId="{C73228D2-823A-411F-8A60-E5E70E0F4D3B}" srcOrd="0" destOrd="0" presId="urn:microsoft.com/office/officeart/2005/8/layout/hierarchy1"/>
    <dgm:cxn modelId="{4D3E9693-D5BE-4044-A245-F21F12A08CA7}" type="presParOf" srcId="{C73228D2-823A-411F-8A60-E5E70E0F4D3B}" destId="{00C3B521-4007-4A88-8E19-8FF07A7C11E3}" srcOrd="0" destOrd="0" presId="urn:microsoft.com/office/officeart/2005/8/layout/hierarchy1"/>
    <dgm:cxn modelId="{0E77B7FC-2B28-4153-BA1D-05CCF5A7DD81}" type="presParOf" srcId="{00C3B521-4007-4A88-8E19-8FF07A7C11E3}" destId="{730908FC-25A6-4B5B-938B-C6380E08C0F0}" srcOrd="0" destOrd="0" presId="urn:microsoft.com/office/officeart/2005/8/layout/hierarchy1"/>
    <dgm:cxn modelId="{77FEABA7-ECE7-4C7E-BBD7-B0BA26DAC3E7}" type="presParOf" srcId="{00C3B521-4007-4A88-8E19-8FF07A7C11E3}" destId="{ABEF2F49-EE88-4F64-A784-4999D59073F8}" srcOrd="1" destOrd="0" presId="urn:microsoft.com/office/officeart/2005/8/layout/hierarchy1"/>
    <dgm:cxn modelId="{96A40DA5-23E1-484D-BB2D-53777717E797}" type="presParOf" srcId="{C73228D2-823A-411F-8A60-E5E70E0F4D3B}" destId="{6347F703-5A0A-4084-BFB6-2C4EF18E0391}" srcOrd="1" destOrd="0" presId="urn:microsoft.com/office/officeart/2005/8/layout/hierarchy1"/>
    <dgm:cxn modelId="{290DA54B-5BB5-4E08-8876-19D50E4FF8C3}" type="presParOf" srcId="{6347F703-5A0A-4084-BFB6-2C4EF18E0391}" destId="{3C5ADC65-B4F2-421D-8725-DEC014F554D0}" srcOrd="0" destOrd="0" presId="urn:microsoft.com/office/officeart/2005/8/layout/hierarchy1"/>
    <dgm:cxn modelId="{0D5BA91E-132C-4346-9766-D675933A0DA2}" type="presParOf" srcId="{6347F703-5A0A-4084-BFB6-2C4EF18E0391}" destId="{51438386-4480-4999-9279-1458FD8F68B2}" srcOrd="1" destOrd="0" presId="urn:microsoft.com/office/officeart/2005/8/layout/hierarchy1"/>
    <dgm:cxn modelId="{95621998-C71E-4EBA-8CDF-381DE34B735B}" type="presParOf" srcId="{51438386-4480-4999-9279-1458FD8F68B2}" destId="{29F72C1C-38DC-4C1C-824F-E30A7784B776}" srcOrd="0" destOrd="0" presId="urn:microsoft.com/office/officeart/2005/8/layout/hierarchy1"/>
    <dgm:cxn modelId="{E79DF255-8F72-4B6E-BCBB-50846F30073B}" type="presParOf" srcId="{29F72C1C-38DC-4C1C-824F-E30A7784B776}" destId="{8EF1DB06-52C5-40DE-B7A1-C5196CB24AE4}" srcOrd="0" destOrd="0" presId="urn:microsoft.com/office/officeart/2005/8/layout/hierarchy1"/>
    <dgm:cxn modelId="{B1BB83E3-508C-49AC-B7BE-41B5AF5E5C93}" type="presParOf" srcId="{29F72C1C-38DC-4C1C-824F-E30A7784B776}" destId="{C73AF721-E7F6-461F-9AFF-26A3BFC8C28A}" srcOrd="1" destOrd="0" presId="urn:microsoft.com/office/officeart/2005/8/layout/hierarchy1"/>
    <dgm:cxn modelId="{249833CE-6F01-46B3-9E14-2C3C3BC96AFE}" type="presParOf" srcId="{51438386-4480-4999-9279-1458FD8F68B2}" destId="{51E98B51-DF0A-4F82-A881-64604CA039EB}" srcOrd="1" destOrd="0" presId="urn:microsoft.com/office/officeart/2005/8/layout/hierarchy1"/>
    <dgm:cxn modelId="{37A3A683-166D-421A-832D-96A2F717CB67}" type="presParOf" srcId="{6347F703-5A0A-4084-BFB6-2C4EF18E0391}" destId="{99E91E15-72B3-4A8F-AFDA-5F0576BAAFFD}" srcOrd="2" destOrd="0" presId="urn:microsoft.com/office/officeart/2005/8/layout/hierarchy1"/>
    <dgm:cxn modelId="{35091DAF-B66D-48D5-BC00-8B9991590800}" type="presParOf" srcId="{6347F703-5A0A-4084-BFB6-2C4EF18E0391}" destId="{8BD8D6E3-46AC-4D71-9998-3006885AF494}" srcOrd="3" destOrd="0" presId="urn:microsoft.com/office/officeart/2005/8/layout/hierarchy1"/>
    <dgm:cxn modelId="{23A5FB0B-B623-4C7A-B241-7E62826B72E2}" type="presParOf" srcId="{8BD8D6E3-46AC-4D71-9998-3006885AF494}" destId="{8CB231F4-8BE4-4C91-90DF-54E320864A24}" srcOrd="0" destOrd="0" presId="urn:microsoft.com/office/officeart/2005/8/layout/hierarchy1"/>
    <dgm:cxn modelId="{B204B8A5-E411-416A-B289-367E2FED5CDF}" type="presParOf" srcId="{8CB231F4-8BE4-4C91-90DF-54E320864A24}" destId="{13DA9F5F-0DEC-49FA-8B07-DFED0EB318D9}" srcOrd="0" destOrd="0" presId="urn:microsoft.com/office/officeart/2005/8/layout/hierarchy1"/>
    <dgm:cxn modelId="{1BB2D23F-25AD-48C9-94CB-B33E97848F4A}" type="presParOf" srcId="{8CB231F4-8BE4-4C91-90DF-54E320864A24}" destId="{29F0AEED-684C-4822-B449-E3AFA3E22371}" srcOrd="1" destOrd="0" presId="urn:microsoft.com/office/officeart/2005/8/layout/hierarchy1"/>
    <dgm:cxn modelId="{036A1CD2-EE7A-418E-A6C3-4CE56744F814}" type="presParOf" srcId="{8BD8D6E3-46AC-4D71-9998-3006885AF494}" destId="{2C12A884-B0B8-4DFC-8D06-245F0697237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6C7FCD-3B43-41E3-9A2C-C4C13176A574}" type="doc">
      <dgm:prSet loTypeId="urn:microsoft.com/office/officeart/2005/8/layout/hProcess6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93651BE-7650-4E3C-BD37-CE2633DA54A0}">
      <dgm:prSet/>
      <dgm:spPr/>
      <dgm:t>
        <a:bodyPr/>
        <a:lstStyle/>
        <a:p>
          <a:r>
            <a:rPr lang="en-US" dirty="0"/>
            <a:t>Choices that read from file</a:t>
          </a:r>
        </a:p>
      </dgm:t>
    </dgm:pt>
    <dgm:pt modelId="{9AFF9809-D08A-4AEA-B57C-7D5667200570}" type="parTrans" cxnId="{8394BE6C-F89E-42B9-A5BA-AC4D90749D4E}">
      <dgm:prSet/>
      <dgm:spPr/>
      <dgm:t>
        <a:bodyPr/>
        <a:lstStyle/>
        <a:p>
          <a:endParaRPr lang="en-US"/>
        </a:p>
      </dgm:t>
    </dgm:pt>
    <dgm:pt modelId="{15F07815-9BA5-4000-8CC0-03B28B8928A6}" type="sibTrans" cxnId="{8394BE6C-F89E-42B9-A5BA-AC4D90749D4E}">
      <dgm:prSet/>
      <dgm:spPr/>
      <dgm:t>
        <a:bodyPr/>
        <a:lstStyle/>
        <a:p>
          <a:endParaRPr lang="en-US"/>
        </a:p>
      </dgm:t>
    </dgm:pt>
    <dgm:pt modelId="{108F8A5C-E913-4017-A1EC-691BE8226CBE}">
      <dgm:prSet/>
      <dgm:spPr/>
      <dgm:t>
        <a:bodyPr/>
        <a:lstStyle/>
        <a:p>
          <a:r>
            <a:rPr lang="en-US" dirty="0"/>
            <a:t>Display accounts details</a:t>
          </a:r>
        </a:p>
      </dgm:t>
    </dgm:pt>
    <dgm:pt modelId="{9F93AC7B-D882-403C-9B73-5A6A809B5270}" type="parTrans" cxnId="{E0128B24-EE6C-40C1-9888-1E9014A97866}">
      <dgm:prSet/>
      <dgm:spPr/>
      <dgm:t>
        <a:bodyPr/>
        <a:lstStyle/>
        <a:p>
          <a:endParaRPr lang="en-US"/>
        </a:p>
      </dgm:t>
    </dgm:pt>
    <dgm:pt modelId="{165CF6BC-4060-475F-883D-EE831FD7A4E7}" type="sibTrans" cxnId="{E0128B24-EE6C-40C1-9888-1E9014A97866}">
      <dgm:prSet/>
      <dgm:spPr/>
      <dgm:t>
        <a:bodyPr/>
        <a:lstStyle/>
        <a:p>
          <a:endParaRPr lang="en-US"/>
        </a:p>
      </dgm:t>
    </dgm:pt>
    <dgm:pt modelId="{16D09666-1FBA-472E-A222-BD8A1E4CFC00}">
      <dgm:prSet/>
      <dgm:spPr/>
      <dgm:t>
        <a:bodyPr/>
        <a:lstStyle/>
        <a:p>
          <a:r>
            <a:rPr lang="en-US" dirty="0"/>
            <a:t>Search about specific account</a:t>
          </a:r>
        </a:p>
      </dgm:t>
    </dgm:pt>
    <dgm:pt modelId="{CEAAFD26-3A68-43F1-9264-9CDBACB58357}" type="parTrans" cxnId="{FDFE3DAB-2DF0-4C5B-A8C7-2D07632CB488}">
      <dgm:prSet/>
      <dgm:spPr/>
      <dgm:t>
        <a:bodyPr/>
        <a:lstStyle/>
        <a:p>
          <a:endParaRPr lang="en-US"/>
        </a:p>
      </dgm:t>
    </dgm:pt>
    <dgm:pt modelId="{F0BB7450-A8DC-4A88-A1B3-52515F748267}" type="sibTrans" cxnId="{FDFE3DAB-2DF0-4C5B-A8C7-2D07632CB488}">
      <dgm:prSet/>
      <dgm:spPr/>
      <dgm:t>
        <a:bodyPr/>
        <a:lstStyle/>
        <a:p>
          <a:endParaRPr lang="en-US"/>
        </a:p>
      </dgm:t>
    </dgm:pt>
    <dgm:pt modelId="{3CAD2B27-63B4-46A6-ABC4-3B85216F9AA8}">
      <dgm:prSet/>
      <dgm:spPr/>
      <dgm:t>
        <a:bodyPr/>
        <a:lstStyle/>
        <a:p>
          <a:r>
            <a:rPr lang="en-US"/>
            <a:t>Choices that write on file</a:t>
          </a:r>
        </a:p>
      </dgm:t>
    </dgm:pt>
    <dgm:pt modelId="{4A2283A2-B6D0-4356-84D1-E7562B5BE69C}" type="parTrans" cxnId="{62C50B96-0978-4C3F-B48B-05295A6ABB56}">
      <dgm:prSet/>
      <dgm:spPr/>
      <dgm:t>
        <a:bodyPr/>
        <a:lstStyle/>
        <a:p>
          <a:endParaRPr lang="en-US"/>
        </a:p>
      </dgm:t>
    </dgm:pt>
    <dgm:pt modelId="{242E9820-F659-4087-B617-01BE3AB45C0B}" type="sibTrans" cxnId="{62C50B96-0978-4C3F-B48B-05295A6ABB56}">
      <dgm:prSet/>
      <dgm:spPr/>
      <dgm:t>
        <a:bodyPr/>
        <a:lstStyle/>
        <a:p>
          <a:endParaRPr lang="en-US"/>
        </a:p>
      </dgm:t>
    </dgm:pt>
    <dgm:pt modelId="{21BB70B4-FDB8-444B-B4BB-10E2F582B9A5}">
      <dgm:prSet/>
      <dgm:spPr/>
      <dgm:t>
        <a:bodyPr/>
        <a:lstStyle/>
        <a:p>
          <a:r>
            <a:rPr lang="en-US" dirty="0"/>
            <a:t>Add account or many</a:t>
          </a:r>
        </a:p>
      </dgm:t>
    </dgm:pt>
    <dgm:pt modelId="{5A92A6F1-B6EF-4550-A0ED-E28C81C585B4}" type="parTrans" cxnId="{872EC009-AF97-4639-ACD8-2AB4F9BBCBCD}">
      <dgm:prSet/>
      <dgm:spPr/>
      <dgm:t>
        <a:bodyPr/>
        <a:lstStyle/>
        <a:p>
          <a:endParaRPr lang="en-US"/>
        </a:p>
      </dgm:t>
    </dgm:pt>
    <dgm:pt modelId="{08B5771B-7594-4310-8DD2-E9265E0CB8D7}" type="sibTrans" cxnId="{872EC009-AF97-4639-ACD8-2AB4F9BBCBCD}">
      <dgm:prSet/>
      <dgm:spPr/>
      <dgm:t>
        <a:bodyPr/>
        <a:lstStyle/>
        <a:p>
          <a:endParaRPr lang="en-US"/>
        </a:p>
      </dgm:t>
    </dgm:pt>
    <dgm:pt modelId="{2EB1FE40-3C23-48F5-BAD7-BDCE383AC034}">
      <dgm:prSet/>
      <dgm:spPr/>
      <dgm:t>
        <a:bodyPr/>
        <a:lstStyle/>
        <a:p>
          <a:r>
            <a:rPr lang="en-US"/>
            <a:t>Edit account information</a:t>
          </a:r>
        </a:p>
      </dgm:t>
    </dgm:pt>
    <dgm:pt modelId="{D4FDDECA-513C-4C4F-936C-30C214C9C4FE}" type="parTrans" cxnId="{862325C7-9E53-40EF-80A2-259B1DA3D40C}">
      <dgm:prSet/>
      <dgm:spPr/>
      <dgm:t>
        <a:bodyPr/>
        <a:lstStyle/>
        <a:p>
          <a:endParaRPr lang="en-US"/>
        </a:p>
      </dgm:t>
    </dgm:pt>
    <dgm:pt modelId="{01C4E671-1869-4FFA-9AAA-2893B4BA5EF9}" type="sibTrans" cxnId="{862325C7-9E53-40EF-80A2-259B1DA3D40C}">
      <dgm:prSet/>
      <dgm:spPr/>
      <dgm:t>
        <a:bodyPr/>
        <a:lstStyle/>
        <a:p>
          <a:endParaRPr lang="en-US"/>
        </a:p>
      </dgm:t>
    </dgm:pt>
    <dgm:pt modelId="{2418944A-E18A-4075-BBD6-01E080C12E18}">
      <dgm:prSet/>
      <dgm:spPr/>
      <dgm:t>
        <a:bodyPr/>
        <a:lstStyle/>
        <a:p>
          <a:r>
            <a:rPr lang="en-US"/>
            <a:t>Delete specific account</a:t>
          </a:r>
        </a:p>
      </dgm:t>
    </dgm:pt>
    <dgm:pt modelId="{D3084564-7236-4D4A-BB9B-39F3178E58D3}" type="parTrans" cxnId="{A8B84F83-A37D-4E62-8F12-7C935BB05BD2}">
      <dgm:prSet/>
      <dgm:spPr/>
      <dgm:t>
        <a:bodyPr/>
        <a:lstStyle/>
        <a:p>
          <a:endParaRPr lang="en-US"/>
        </a:p>
      </dgm:t>
    </dgm:pt>
    <dgm:pt modelId="{202C9CD0-49E4-4368-A24B-C9908B912F1C}" type="sibTrans" cxnId="{A8B84F83-A37D-4E62-8F12-7C935BB05BD2}">
      <dgm:prSet/>
      <dgm:spPr/>
      <dgm:t>
        <a:bodyPr/>
        <a:lstStyle/>
        <a:p>
          <a:endParaRPr lang="en-US"/>
        </a:p>
      </dgm:t>
    </dgm:pt>
    <dgm:pt modelId="{D80790C1-BD72-4341-AC1F-86A7D31AA499}">
      <dgm:prSet/>
      <dgm:spPr/>
      <dgm:t>
        <a:bodyPr/>
        <a:lstStyle/>
        <a:p>
          <a:r>
            <a:rPr lang="en-US"/>
            <a:t>Deposit</a:t>
          </a:r>
        </a:p>
      </dgm:t>
    </dgm:pt>
    <dgm:pt modelId="{6A65B394-8861-4E17-A910-CE3B17E60FA4}" type="parTrans" cxnId="{BADADF63-752F-48F0-B9E7-2CD2934C8584}">
      <dgm:prSet/>
      <dgm:spPr/>
      <dgm:t>
        <a:bodyPr/>
        <a:lstStyle/>
        <a:p>
          <a:endParaRPr lang="en-US"/>
        </a:p>
      </dgm:t>
    </dgm:pt>
    <dgm:pt modelId="{F09308FA-2A0D-4173-B588-DECE4640E10A}" type="sibTrans" cxnId="{BADADF63-752F-48F0-B9E7-2CD2934C8584}">
      <dgm:prSet/>
      <dgm:spPr/>
      <dgm:t>
        <a:bodyPr/>
        <a:lstStyle/>
        <a:p>
          <a:endParaRPr lang="en-US"/>
        </a:p>
      </dgm:t>
    </dgm:pt>
    <dgm:pt modelId="{AEF437A3-EC79-4CCA-90F4-AE5CBA0386CD}">
      <dgm:prSet/>
      <dgm:spPr/>
      <dgm:t>
        <a:bodyPr/>
        <a:lstStyle/>
        <a:p>
          <a:r>
            <a:rPr lang="en-US"/>
            <a:t>Withdraw</a:t>
          </a:r>
        </a:p>
      </dgm:t>
    </dgm:pt>
    <dgm:pt modelId="{9519AA59-1EE3-41EF-81FC-35BF0EA040D2}" type="parTrans" cxnId="{79CE85A1-A0EC-4843-BEA4-3CC8CA3E1D09}">
      <dgm:prSet/>
      <dgm:spPr/>
      <dgm:t>
        <a:bodyPr/>
        <a:lstStyle/>
        <a:p>
          <a:endParaRPr lang="en-US"/>
        </a:p>
      </dgm:t>
    </dgm:pt>
    <dgm:pt modelId="{3239AE75-2FD3-47F0-98E5-24A53860A2DB}" type="sibTrans" cxnId="{79CE85A1-A0EC-4843-BEA4-3CC8CA3E1D09}">
      <dgm:prSet/>
      <dgm:spPr/>
      <dgm:t>
        <a:bodyPr/>
        <a:lstStyle/>
        <a:p>
          <a:endParaRPr lang="en-US"/>
        </a:p>
      </dgm:t>
    </dgm:pt>
    <dgm:pt modelId="{842BE2B4-DFE7-4D9F-8471-01173F73D02C}">
      <dgm:prSet/>
      <dgm:spPr/>
      <dgm:t>
        <a:bodyPr/>
        <a:lstStyle/>
        <a:p>
          <a:r>
            <a:rPr lang="en-US" dirty="0"/>
            <a:t>Transfer</a:t>
          </a:r>
        </a:p>
      </dgm:t>
    </dgm:pt>
    <dgm:pt modelId="{BB1299A5-4022-43AF-9023-CE6B493C7F27}" type="parTrans" cxnId="{F1E140A1-A377-436E-82D2-8A27D1087EE1}">
      <dgm:prSet/>
      <dgm:spPr/>
      <dgm:t>
        <a:bodyPr/>
        <a:lstStyle/>
        <a:p>
          <a:endParaRPr lang="en-US"/>
        </a:p>
      </dgm:t>
    </dgm:pt>
    <dgm:pt modelId="{0F02FC2A-B670-4BD1-AB48-5EE699D39F23}" type="sibTrans" cxnId="{F1E140A1-A377-436E-82D2-8A27D1087EE1}">
      <dgm:prSet/>
      <dgm:spPr/>
      <dgm:t>
        <a:bodyPr/>
        <a:lstStyle/>
        <a:p>
          <a:endParaRPr lang="en-US"/>
        </a:p>
      </dgm:t>
    </dgm:pt>
    <dgm:pt modelId="{44D51E3F-053C-4442-AF6A-48F4D6905ACB}" type="pres">
      <dgm:prSet presAssocID="{886C7FCD-3B43-41E3-9A2C-C4C13176A574}" presName="theList" presStyleCnt="0">
        <dgm:presLayoutVars>
          <dgm:dir/>
          <dgm:animLvl val="lvl"/>
          <dgm:resizeHandles val="exact"/>
        </dgm:presLayoutVars>
      </dgm:prSet>
      <dgm:spPr/>
    </dgm:pt>
    <dgm:pt modelId="{F770E5DF-3D0B-9C40-9A65-7DA53CC45947}" type="pres">
      <dgm:prSet presAssocID="{D93651BE-7650-4E3C-BD37-CE2633DA54A0}" presName="compNode" presStyleCnt="0"/>
      <dgm:spPr/>
    </dgm:pt>
    <dgm:pt modelId="{F7F09C15-4057-7846-8EA1-C76DC606EC76}" type="pres">
      <dgm:prSet presAssocID="{D93651BE-7650-4E3C-BD37-CE2633DA54A0}" presName="noGeometry" presStyleCnt="0"/>
      <dgm:spPr/>
    </dgm:pt>
    <dgm:pt modelId="{AF64960A-035B-F04A-8856-85B9C1FF6031}" type="pres">
      <dgm:prSet presAssocID="{D93651BE-7650-4E3C-BD37-CE2633DA54A0}" presName="childTextVisible" presStyleLbl="bgAccFollowNode1" presStyleIdx="0" presStyleCnt="2">
        <dgm:presLayoutVars>
          <dgm:bulletEnabled val="1"/>
        </dgm:presLayoutVars>
      </dgm:prSet>
      <dgm:spPr/>
    </dgm:pt>
    <dgm:pt modelId="{8DCE3075-B99A-DC4B-B6E3-DB9DF41F149D}" type="pres">
      <dgm:prSet presAssocID="{D93651BE-7650-4E3C-BD37-CE2633DA54A0}" presName="childTextHidden" presStyleLbl="bgAccFollowNode1" presStyleIdx="0" presStyleCnt="2"/>
      <dgm:spPr/>
    </dgm:pt>
    <dgm:pt modelId="{202413BF-8515-4848-BFFF-AA8AABDB0FDE}" type="pres">
      <dgm:prSet presAssocID="{D93651BE-7650-4E3C-BD37-CE2633DA54A0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32187A23-2BEC-8A48-B0A8-664CDB769C78}" type="pres">
      <dgm:prSet presAssocID="{D93651BE-7650-4E3C-BD37-CE2633DA54A0}" presName="aSpace" presStyleCnt="0"/>
      <dgm:spPr/>
    </dgm:pt>
    <dgm:pt modelId="{80DAF79C-8CBE-DB49-9138-CDA0663E8A7B}" type="pres">
      <dgm:prSet presAssocID="{3CAD2B27-63B4-46A6-ABC4-3B85216F9AA8}" presName="compNode" presStyleCnt="0"/>
      <dgm:spPr/>
    </dgm:pt>
    <dgm:pt modelId="{DEDF8A08-F8BC-DB4B-AA27-44789D03D602}" type="pres">
      <dgm:prSet presAssocID="{3CAD2B27-63B4-46A6-ABC4-3B85216F9AA8}" presName="noGeometry" presStyleCnt="0"/>
      <dgm:spPr/>
    </dgm:pt>
    <dgm:pt modelId="{8C3B15FE-1174-2D4E-ACEB-10B06E2D2D9D}" type="pres">
      <dgm:prSet presAssocID="{3CAD2B27-63B4-46A6-ABC4-3B85216F9AA8}" presName="childTextVisible" presStyleLbl="bgAccFollowNode1" presStyleIdx="1" presStyleCnt="2">
        <dgm:presLayoutVars>
          <dgm:bulletEnabled val="1"/>
        </dgm:presLayoutVars>
      </dgm:prSet>
      <dgm:spPr/>
    </dgm:pt>
    <dgm:pt modelId="{2089D548-785B-2649-817B-D2F7D858047B}" type="pres">
      <dgm:prSet presAssocID="{3CAD2B27-63B4-46A6-ABC4-3B85216F9AA8}" presName="childTextHidden" presStyleLbl="bgAccFollowNode1" presStyleIdx="1" presStyleCnt="2"/>
      <dgm:spPr/>
    </dgm:pt>
    <dgm:pt modelId="{13FDE206-38A4-1245-A7D8-267DFEA2C843}" type="pres">
      <dgm:prSet presAssocID="{3CAD2B27-63B4-46A6-ABC4-3B85216F9AA8}" presName="parentText" presStyleLbl="node1" presStyleIdx="1" presStyleCnt="2">
        <dgm:presLayoutVars>
          <dgm:chMax val="1"/>
          <dgm:bulletEnabled val="1"/>
        </dgm:presLayoutVars>
      </dgm:prSet>
      <dgm:spPr/>
    </dgm:pt>
  </dgm:ptLst>
  <dgm:cxnLst>
    <dgm:cxn modelId="{872EC009-AF97-4639-ACD8-2AB4F9BBCBCD}" srcId="{3CAD2B27-63B4-46A6-ABC4-3B85216F9AA8}" destId="{21BB70B4-FDB8-444B-B4BB-10E2F582B9A5}" srcOrd="0" destOrd="0" parTransId="{5A92A6F1-B6EF-4550-A0ED-E28C81C585B4}" sibTransId="{08B5771B-7594-4310-8DD2-E9265E0CB8D7}"/>
    <dgm:cxn modelId="{794FB10B-A24C-664E-B87D-A2A36AA1D0CF}" type="presOf" srcId="{16D09666-1FBA-472E-A222-BD8A1E4CFC00}" destId="{AF64960A-035B-F04A-8856-85B9C1FF6031}" srcOrd="0" destOrd="1" presId="urn:microsoft.com/office/officeart/2005/8/layout/hProcess6"/>
    <dgm:cxn modelId="{936D2E1D-46EF-1D45-A1E6-52B763748EC8}" type="presOf" srcId="{2418944A-E18A-4075-BBD6-01E080C12E18}" destId="{2089D548-785B-2649-817B-D2F7D858047B}" srcOrd="1" destOrd="2" presId="urn:microsoft.com/office/officeart/2005/8/layout/hProcess6"/>
    <dgm:cxn modelId="{74AA9D20-222B-1D4D-AD59-42B971017E03}" type="presOf" srcId="{21BB70B4-FDB8-444B-B4BB-10E2F582B9A5}" destId="{2089D548-785B-2649-817B-D2F7D858047B}" srcOrd="1" destOrd="0" presId="urn:microsoft.com/office/officeart/2005/8/layout/hProcess6"/>
    <dgm:cxn modelId="{E0128B24-EE6C-40C1-9888-1E9014A97866}" srcId="{D93651BE-7650-4E3C-BD37-CE2633DA54A0}" destId="{108F8A5C-E913-4017-A1EC-691BE8226CBE}" srcOrd="0" destOrd="0" parTransId="{9F93AC7B-D882-403C-9B73-5A6A809B5270}" sibTransId="{165CF6BC-4060-475F-883D-EE831FD7A4E7}"/>
    <dgm:cxn modelId="{EAE00D27-4351-314A-8C1A-269FAC3FA7D5}" type="presOf" srcId="{3CAD2B27-63B4-46A6-ABC4-3B85216F9AA8}" destId="{13FDE206-38A4-1245-A7D8-267DFEA2C843}" srcOrd="0" destOrd="0" presId="urn:microsoft.com/office/officeart/2005/8/layout/hProcess6"/>
    <dgm:cxn modelId="{4E307128-3598-1049-8CCA-480D31A3DE11}" type="presOf" srcId="{886C7FCD-3B43-41E3-9A2C-C4C13176A574}" destId="{44D51E3F-053C-4442-AF6A-48F4D6905ACB}" srcOrd="0" destOrd="0" presId="urn:microsoft.com/office/officeart/2005/8/layout/hProcess6"/>
    <dgm:cxn modelId="{7AE99136-C2BE-A342-89A3-3A2A3C5A8F98}" type="presOf" srcId="{D93651BE-7650-4E3C-BD37-CE2633DA54A0}" destId="{202413BF-8515-4848-BFFF-AA8AABDB0FDE}" srcOrd="0" destOrd="0" presId="urn:microsoft.com/office/officeart/2005/8/layout/hProcess6"/>
    <dgm:cxn modelId="{36D42F43-5A8A-FB46-A18A-E317EEC6EFC1}" type="presOf" srcId="{D80790C1-BD72-4341-AC1F-86A7D31AA499}" destId="{8C3B15FE-1174-2D4E-ACEB-10B06E2D2D9D}" srcOrd="0" destOrd="3" presId="urn:microsoft.com/office/officeart/2005/8/layout/hProcess6"/>
    <dgm:cxn modelId="{A4325651-7BDD-DF43-9D81-03AC1BFA65A9}" type="presOf" srcId="{108F8A5C-E913-4017-A1EC-691BE8226CBE}" destId="{AF64960A-035B-F04A-8856-85B9C1FF6031}" srcOrd="0" destOrd="0" presId="urn:microsoft.com/office/officeart/2005/8/layout/hProcess6"/>
    <dgm:cxn modelId="{299CAA56-23D2-1F4B-A689-D419A389C7FB}" type="presOf" srcId="{842BE2B4-DFE7-4D9F-8471-01173F73D02C}" destId="{2089D548-785B-2649-817B-D2F7D858047B}" srcOrd="1" destOrd="5" presId="urn:microsoft.com/office/officeart/2005/8/layout/hProcess6"/>
    <dgm:cxn modelId="{BADADF63-752F-48F0-B9E7-2CD2934C8584}" srcId="{3CAD2B27-63B4-46A6-ABC4-3B85216F9AA8}" destId="{D80790C1-BD72-4341-AC1F-86A7D31AA499}" srcOrd="3" destOrd="0" parTransId="{6A65B394-8861-4E17-A910-CE3B17E60FA4}" sibTransId="{F09308FA-2A0D-4173-B588-DECE4640E10A}"/>
    <dgm:cxn modelId="{E0FEA166-3982-904A-81FB-436603103D13}" type="presOf" srcId="{AEF437A3-EC79-4CCA-90F4-AE5CBA0386CD}" destId="{2089D548-785B-2649-817B-D2F7D858047B}" srcOrd="1" destOrd="4" presId="urn:microsoft.com/office/officeart/2005/8/layout/hProcess6"/>
    <dgm:cxn modelId="{8394BE6C-F89E-42B9-A5BA-AC4D90749D4E}" srcId="{886C7FCD-3B43-41E3-9A2C-C4C13176A574}" destId="{D93651BE-7650-4E3C-BD37-CE2633DA54A0}" srcOrd="0" destOrd="0" parTransId="{9AFF9809-D08A-4AEA-B57C-7D5667200570}" sibTransId="{15F07815-9BA5-4000-8CC0-03B28B8928A6}"/>
    <dgm:cxn modelId="{48420E70-5FEA-0C47-BC95-4A25D9DDAD78}" type="presOf" srcId="{2EB1FE40-3C23-48F5-BAD7-BDCE383AC034}" destId="{8C3B15FE-1174-2D4E-ACEB-10B06E2D2D9D}" srcOrd="0" destOrd="1" presId="urn:microsoft.com/office/officeart/2005/8/layout/hProcess6"/>
    <dgm:cxn modelId="{A8B84F83-A37D-4E62-8F12-7C935BB05BD2}" srcId="{3CAD2B27-63B4-46A6-ABC4-3B85216F9AA8}" destId="{2418944A-E18A-4075-BBD6-01E080C12E18}" srcOrd="2" destOrd="0" parTransId="{D3084564-7236-4D4A-BB9B-39F3178E58D3}" sibTransId="{202C9CD0-49E4-4368-A24B-C9908B912F1C}"/>
    <dgm:cxn modelId="{C8C7E88A-BB41-EB47-B5E0-C397DF34A26C}" type="presOf" srcId="{842BE2B4-DFE7-4D9F-8471-01173F73D02C}" destId="{8C3B15FE-1174-2D4E-ACEB-10B06E2D2D9D}" srcOrd="0" destOrd="5" presId="urn:microsoft.com/office/officeart/2005/8/layout/hProcess6"/>
    <dgm:cxn modelId="{62C50B96-0978-4C3F-B48B-05295A6ABB56}" srcId="{886C7FCD-3B43-41E3-9A2C-C4C13176A574}" destId="{3CAD2B27-63B4-46A6-ABC4-3B85216F9AA8}" srcOrd="1" destOrd="0" parTransId="{4A2283A2-B6D0-4356-84D1-E7562B5BE69C}" sibTransId="{242E9820-F659-4087-B617-01BE3AB45C0B}"/>
    <dgm:cxn modelId="{11C0C196-5727-814F-B54B-29CC26B10201}" type="presOf" srcId="{2EB1FE40-3C23-48F5-BAD7-BDCE383AC034}" destId="{2089D548-785B-2649-817B-D2F7D858047B}" srcOrd="1" destOrd="1" presId="urn:microsoft.com/office/officeart/2005/8/layout/hProcess6"/>
    <dgm:cxn modelId="{B7AF029A-85D6-6949-A5FF-DFF817AF0C86}" type="presOf" srcId="{16D09666-1FBA-472E-A222-BD8A1E4CFC00}" destId="{8DCE3075-B99A-DC4B-B6E3-DB9DF41F149D}" srcOrd="1" destOrd="1" presId="urn:microsoft.com/office/officeart/2005/8/layout/hProcess6"/>
    <dgm:cxn modelId="{AE8E48A0-E907-7D42-964E-5A28F906DFD8}" type="presOf" srcId="{D80790C1-BD72-4341-AC1F-86A7D31AA499}" destId="{2089D548-785B-2649-817B-D2F7D858047B}" srcOrd="1" destOrd="3" presId="urn:microsoft.com/office/officeart/2005/8/layout/hProcess6"/>
    <dgm:cxn modelId="{F1E140A1-A377-436E-82D2-8A27D1087EE1}" srcId="{3CAD2B27-63B4-46A6-ABC4-3B85216F9AA8}" destId="{842BE2B4-DFE7-4D9F-8471-01173F73D02C}" srcOrd="5" destOrd="0" parTransId="{BB1299A5-4022-43AF-9023-CE6B493C7F27}" sibTransId="{0F02FC2A-B670-4BD1-AB48-5EE699D39F23}"/>
    <dgm:cxn modelId="{79CE85A1-A0EC-4843-BEA4-3CC8CA3E1D09}" srcId="{3CAD2B27-63B4-46A6-ABC4-3B85216F9AA8}" destId="{AEF437A3-EC79-4CCA-90F4-AE5CBA0386CD}" srcOrd="4" destOrd="0" parTransId="{9519AA59-1EE3-41EF-81FC-35BF0EA040D2}" sibTransId="{3239AE75-2FD3-47F0-98E5-24A53860A2DB}"/>
    <dgm:cxn modelId="{FDFE3DAB-2DF0-4C5B-A8C7-2D07632CB488}" srcId="{D93651BE-7650-4E3C-BD37-CE2633DA54A0}" destId="{16D09666-1FBA-472E-A222-BD8A1E4CFC00}" srcOrd="1" destOrd="0" parTransId="{CEAAFD26-3A68-43F1-9264-9CDBACB58357}" sibTransId="{F0BB7450-A8DC-4A88-A1B3-52515F748267}"/>
    <dgm:cxn modelId="{5ABE33B4-762D-8D40-A436-EA909CD29632}" type="presOf" srcId="{108F8A5C-E913-4017-A1EC-691BE8226CBE}" destId="{8DCE3075-B99A-DC4B-B6E3-DB9DF41F149D}" srcOrd="1" destOrd="0" presId="urn:microsoft.com/office/officeart/2005/8/layout/hProcess6"/>
    <dgm:cxn modelId="{15AFC0BF-3069-454E-9651-FD27368EE10C}" type="presOf" srcId="{AEF437A3-EC79-4CCA-90F4-AE5CBA0386CD}" destId="{8C3B15FE-1174-2D4E-ACEB-10B06E2D2D9D}" srcOrd="0" destOrd="4" presId="urn:microsoft.com/office/officeart/2005/8/layout/hProcess6"/>
    <dgm:cxn modelId="{166D45C4-A48D-064C-AAAB-63791EFA5E50}" type="presOf" srcId="{21BB70B4-FDB8-444B-B4BB-10E2F582B9A5}" destId="{8C3B15FE-1174-2D4E-ACEB-10B06E2D2D9D}" srcOrd="0" destOrd="0" presId="urn:microsoft.com/office/officeart/2005/8/layout/hProcess6"/>
    <dgm:cxn modelId="{862325C7-9E53-40EF-80A2-259B1DA3D40C}" srcId="{3CAD2B27-63B4-46A6-ABC4-3B85216F9AA8}" destId="{2EB1FE40-3C23-48F5-BAD7-BDCE383AC034}" srcOrd="1" destOrd="0" parTransId="{D4FDDECA-513C-4C4F-936C-30C214C9C4FE}" sibTransId="{01C4E671-1869-4FFA-9AAA-2893B4BA5EF9}"/>
    <dgm:cxn modelId="{455925D7-86E4-6348-BFDA-C128262260D0}" type="presOf" srcId="{2418944A-E18A-4075-BBD6-01E080C12E18}" destId="{8C3B15FE-1174-2D4E-ACEB-10B06E2D2D9D}" srcOrd="0" destOrd="2" presId="urn:microsoft.com/office/officeart/2005/8/layout/hProcess6"/>
    <dgm:cxn modelId="{9C9500E2-2A87-6F48-8547-B6D91F99084D}" type="presParOf" srcId="{44D51E3F-053C-4442-AF6A-48F4D6905ACB}" destId="{F770E5DF-3D0B-9C40-9A65-7DA53CC45947}" srcOrd="0" destOrd="0" presId="urn:microsoft.com/office/officeart/2005/8/layout/hProcess6"/>
    <dgm:cxn modelId="{36C10CD0-87B2-5341-88AA-FB398EAEC2F4}" type="presParOf" srcId="{F770E5DF-3D0B-9C40-9A65-7DA53CC45947}" destId="{F7F09C15-4057-7846-8EA1-C76DC606EC76}" srcOrd="0" destOrd="0" presId="urn:microsoft.com/office/officeart/2005/8/layout/hProcess6"/>
    <dgm:cxn modelId="{FB83F9D0-5695-A048-AB2B-60179D3BDF43}" type="presParOf" srcId="{F770E5DF-3D0B-9C40-9A65-7DA53CC45947}" destId="{AF64960A-035B-F04A-8856-85B9C1FF6031}" srcOrd="1" destOrd="0" presId="urn:microsoft.com/office/officeart/2005/8/layout/hProcess6"/>
    <dgm:cxn modelId="{AB208011-6091-734B-9FB9-F75252F85714}" type="presParOf" srcId="{F770E5DF-3D0B-9C40-9A65-7DA53CC45947}" destId="{8DCE3075-B99A-DC4B-B6E3-DB9DF41F149D}" srcOrd="2" destOrd="0" presId="urn:microsoft.com/office/officeart/2005/8/layout/hProcess6"/>
    <dgm:cxn modelId="{155B77CE-D631-F048-92B2-506BE091205D}" type="presParOf" srcId="{F770E5DF-3D0B-9C40-9A65-7DA53CC45947}" destId="{202413BF-8515-4848-BFFF-AA8AABDB0FDE}" srcOrd="3" destOrd="0" presId="urn:microsoft.com/office/officeart/2005/8/layout/hProcess6"/>
    <dgm:cxn modelId="{F272739D-ED03-114F-8B90-1B1D75C4E5EC}" type="presParOf" srcId="{44D51E3F-053C-4442-AF6A-48F4D6905ACB}" destId="{32187A23-2BEC-8A48-B0A8-664CDB769C78}" srcOrd="1" destOrd="0" presId="urn:microsoft.com/office/officeart/2005/8/layout/hProcess6"/>
    <dgm:cxn modelId="{78BC74B7-AF45-A341-AD1F-EB036D39075A}" type="presParOf" srcId="{44D51E3F-053C-4442-AF6A-48F4D6905ACB}" destId="{80DAF79C-8CBE-DB49-9138-CDA0663E8A7B}" srcOrd="2" destOrd="0" presId="urn:microsoft.com/office/officeart/2005/8/layout/hProcess6"/>
    <dgm:cxn modelId="{E7355A28-6736-7F46-BD6C-72CA790EE981}" type="presParOf" srcId="{80DAF79C-8CBE-DB49-9138-CDA0663E8A7B}" destId="{DEDF8A08-F8BC-DB4B-AA27-44789D03D602}" srcOrd="0" destOrd="0" presId="urn:microsoft.com/office/officeart/2005/8/layout/hProcess6"/>
    <dgm:cxn modelId="{4ECC3BD6-98F1-8F46-BFE2-485AD4CDB4A2}" type="presParOf" srcId="{80DAF79C-8CBE-DB49-9138-CDA0663E8A7B}" destId="{8C3B15FE-1174-2D4E-ACEB-10B06E2D2D9D}" srcOrd="1" destOrd="0" presId="urn:microsoft.com/office/officeart/2005/8/layout/hProcess6"/>
    <dgm:cxn modelId="{5DC4E010-5F37-0845-9583-1DAB04CE831B}" type="presParOf" srcId="{80DAF79C-8CBE-DB49-9138-CDA0663E8A7B}" destId="{2089D548-785B-2649-817B-D2F7D858047B}" srcOrd="2" destOrd="0" presId="urn:microsoft.com/office/officeart/2005/8/layout/hProcess6"/>
    <dgm:cxn modelId="{B2D70918-B25E-9942-9498-CB1B0D8AB81F}" type="presParOf" srcId="{80DAF79C-8CBE-DB49-9138-CDA0663E8A7B}" destId="{13FDE206-38A4-1245-A7D8-267DFEA2C84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2C5FF-3EDC-4EEA-A6D5-56D99436ABF2}">
      <dsp:nvSpPr>
        <dsp:cNvPr id="0" name=""/>
        <dsp:cNvSpPr/>
      </dsp:nvSpPr>
      <dsp:spPr>
        <a:xfrm>
          <a:off x="474228" y="25502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9EDD4-2F49-44BE-8DB9-30B3A7810B74}">
      <dsp:nvSpPr>
        <dsp:cNvPr id="0" name=""/>
        <dsp:cNvSpPr/>
      </dsp:nvSpPr>
      <dsp:spPr>
        <a:xfrm>
          <a:off x="708228" y="48902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91926-3946-4E17-8046-90DD703F16E1}">
      <dsp:nvSpPr>
        <dsp:cNvPr id="0" name=""/>
        <dsp:cNvSpPr/>
      </dsp:nvSpPr>
      <dsp:spPr>
        <a:xfrm>
          <a:off x="123228" y="1695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database</a:t>
          </a:r>
        </a:p>
      </dsp:txBody>
      <dsp:txXfrm>
        <a:off x="123228" y="1695024"/>
        <a:ext cx="1800000" cy="720000"/>
      </dsp:txXfrm>
    </dsp:sp>
    <dsp:sp modelId="{5A83D117-BC96-4349-B370-D323B9815AE7}">
      <dsp:nvSpPr>
        <dsp:cNvPr id="0" name=""/>
        <dsp:cNvSpPr/>
      </dsp:nvSpPr>
      <dsp:spPr>
        <a:xfrm>
          <a:off x="2589228" y="255024"/>
          <a:ext cx="1098000" cy="1098000"/>
        </a:xfrm>
        <a:prstGeom prst="ellipse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C9DC0F-F800-416A-B182-750487C52AB6}">
      <dsp:nvSpPr>
        <dsp:cNvPr id="0" name=""/>
        <dsp:cNvSpPr/>
      </dsp:nvSpPr>
      <dsp:spPr>
        <a:xfrm>
          <a:off x="2823228" y="4890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8DC621-9041-41CD-9EBA-7E44C8CE1CBF}">
      <dsp:nvSpPr>
        <dsp:cNvPr id="0" name=""/>
        <dsp:cNvSpPr/>
      </dsp:nvSpPr>
      <dsp:spPr>
        <a:xfrm>
          <a:off x="2238228" y="1695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Structured</a:t>
          </a:r>
        </a:p>
      </dsp:txBody>
      <dsp:txXfrm>
        <a:off x="2238228" y="1695024"/>
        <a:ext cx="1800000" cy="720000"/>
      </dsp:txXfrm>
    </dsp:sp>
    <dsp:sp modelId="{AF7506E2-FB5F-4ED9-9FE5-DD246E49ED3B}">
      <dsp:nvSpPr>
        <dsp:cNvPr id="0" name=""/>
        <dsp:cNvSpPr/>
      </dsp:nvSpPr>
      <dsp:spPr>
        <a:xfrm>
          <a:off x="4704228" y="255024"/>
          <a:ext cx="1098000" cy="1098000"/>
        </a:xfrm>
        <a:prstGeom prst="ellipse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8B422C-F5B3-44A0-BBB0-089588DF475C}">
      <dsp:nvSpPr>
        <dsp:cNvPr id="0" name=""/>
        <dsp:cNvSpPr/>
      </dsp:nvSpPr>
      <dsp:spPr>
        <a:xfrm>
          <a:off x="4938228" y="4890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9C974-7821-4CA2-958C-47E92C4EA182}">
      <dsp:nvSpPr>
        <dsp:cNvPr id="0" name=""/>
        <dsp:cNvSpPr/>
      </dsp:nvSpPr>
      <dsp:spPr>
        <a:xfrm>
          <a:off x="4353228" y="1695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UnStructured</a:t>
          </a:r>
        </a:p>
      </dsp:txBody>
      <dsp:txXfrm>
        <a:off x="4353228" y="1695024"/>
        <a:ext cx="1800000" cy="720000"/>
      </dsp:txXfrm>
    </dsp:sp>
    <dsp:sp modelId="{B79B7268-8C85-4856-91AD-C4836D2626C2}">
      <dsp:nvSpPr>
        <dsp:cNvPr id="0" name=""/>
        <dsp:cNvSpPr/>
      </dsp:nvSpPr>
      <dsp:spPr>
        <a:xfrm>
          <a:off x="6819228" y="255024"/>
          <a:ext cx="1098000" cy="1098000"/>
        </a:xfrm>
        <a:prstGeom prst="ellipse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68018-990E-4BE5-857B-3CD2AE3E6D72}">
      <dsp:nvSpPr>
        <dsp:cNvPr id="0" name=""/>
        <dsp:cNvSpPr/>
      </dsp:nvSpPr>
      <dsp:spPr>
        <a:xfrm>
          <a:off x="7053228" y="4890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54AB5-D687-49A4-B3B7-AD40677D1AB8}">
      <dsp:nvSpPr>
        <dsp:cNvPr id="0" name=""/>
        <dsp:cNvSpPr/>
      </dsp:nvSpPr>
      <dsp:spPr>
        <a:xfrm>
          <a:off x="6468228" y="1695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mysql</a:t>
          </a:r>
        </a:p>
      </dsp:txBody>
      <dsp:txXfrm>
        <a:off x="6468228" y="1695024"/>
        <a:ext cx="1800000" cy="720000"/>
      </dsp:txXfrm>
    </dsp:sp>
    <dsp:sp modelId="{92626346-32D0-4004-BE3D-124F99BB88B2}">
      <dsp:nvSpPr>
        <dsp:cNvPr id="0" name=""/>
        <dsp:cNvSpPr/>
      </dsp:nvSpPr>
      <dsp:spPr>
        <a:xfrm>
          <a:off x="8934228" y="255024"/>
          <a:ext cx="1098000" cy="1098000"/>
        </a:xfrm>
        <a:prstGeom prst="ellipse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54FFD2-2E15-4ECD-B20D-EEE6D24ECFBF}">
      <dsp:nvSpPr>
        <dsp:cNvPr id="0" name=""/>
        <dsp:cNvSpPr/>
      </dsp:nvSpPr>
      <dsp:spPr>
        <a:xfrm>
          <a:off x="9168228" y="48902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2CD14-2513-42BF-9E3B-2906FDCA5ABD}">
      <dsp:nvSpPr>
        <dsp:cNvPr id="0" name=""/>
        <dsp:cNvSpPr/>
      </dsp:nvSpPr>
      <dsp:spPr>
        <a:xfrm>
          <a:off x="8583228" y="169502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Files</a:t>
          </a:r>
        </a:p>
      </dsp:txBody>
      <dsp:txXfrm>
        <a:off x="8583228" y="1695024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F5AED-0492-4A42-8A36-ECE455B44DD6}">
      <dsp:nvSpPr>
        <dsp:cNvPr id="0" name=""/>
        <dsp:cNvSpPr/>
      </dsp:nvSpPr>
      <dsp:spPr>
        <a:xfrm>
          <a:off x="79887" y="886561"/>
          <a:ext cx="896925" cy="8969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DBCE4-6137-4E93-AEE6-CD35DE3911F5}">
      <dsp:nvSpPr>
        <dsp:cNvPr id="0" name=""/>
        <dsp:cNvSpPr/>
      </dsp:nvSpPr>
      <dsp:spPr>
        <a:xfrm>
          <a:off x="268241" y="1074915"/>
          <a:ext cx="520217" cy="5202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DCBA0-EB6B-4C85-87AF-81199B526FC1}">
      <dsp:nvSpPr>
        <dsp:cNvPr id="0" name=""/>
        <dsp:cNvSpPr/>
      </dsp:nvSpPr>
      <dsp:spPr>
        <a:xfrm>
          <a:off x="1169011" y="886561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BankAccount Class</a:t>
          </a:r>
        </a:p>
      </dsp:txBody>
      <dsp:txXfrm>
        <a:off x="1169011" y="886561"/>
        <a:ext cx="2114182" cy="896925"/>
      </dsp:txXfrm>
    </dsp:sp>
    <dsp:sp modelId="{DA9A1CAB-FC80-406D-9306-B1F2046D6904}">
      <dsp:nvSpPr>
        <dsp:cNvPr id="0" name=""/>
        <dsp:cNvSpPr/>
      </dsp:nvSpPr>
      <dsp:spPr>
        <a:xfrm>
          <a:off x="3651574" y="886561"/>
          <a:ext cx="896925" cy="8969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71F30-738A-4997-A0D8-F50155D49EB4}">
      <dsp:nvSpPr>
        <dsp:cNvPr id="0" name=""/>
        <dsp:cNvSpPr/>
      </dsp:nvSpPr>
      <dsp:spPr>
        <a:xfrm>
          <a:off x="3839928" y="1074915"/>
          <a:ext cx="520217" cy="5202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5959B-DE0E-4C0A-886B-DE8FB7E35C7E}">
      <dsp:nvSpPr>
        <dsp:cNvPr id="0" name=""/>
        <dsp:cNvSpPr/>
      </dsp:nvSpPr>
      <dsp:spPr>
        <a:xfrm>
          <a:off x="4740698" y="886561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Current  class</a:t>
          </a:r>
        </a:p>
      </dsp:txBody>
      <dsp:txXfrm>
        <a:off x="4740698" y="886561"/>
        <a:ext cx="2114182" cy="896925"/>
      </dsp:txXfrm>
    </dsp:sp>
    <dsp:sp modelId="{083697EF-147C-40B8-B7F7-915109B51503}">
      <dsp:nvSpPr>
        <dsp:cNvPr id="0" name=""/>
        <dsp:cNvSpPr/>
      </dsp:nvSpPr>
      <dsp:spPr>
        <a:xfrm>
          <a:off x="7223261" y="886561"/>
          <a:ext cx="896925" cy="8969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2C1F5-B1A9-42BE-BD58-64942DD546CC}">
      <dsp:nvSpPr>
        <dsp:cNvPr id="0" name=""/>
        <dsp:cNvSpPr/>
      </dsp:nvSpPr>
      <dsp:spPr>
        <a:xfrm>
          <a:off x="7411616" y="1074915"/>
          <a:ext cx="520217" cy="5202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DFAA7-5406-4F6C-AC49-9548FEA3C4F8}">
      <dsp:nvSpPr>
        <dsp:cNvPr id="0" name=""/>
        <dsp:cNvSpPr/>
      </dsp:nvSpPr>
      <dsp:spPr>
        <a:xfrm>
          <a:off x="8312386" y="886561"/>
          <a:ext cx="2114182" cy="896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Account Class</a:t>
          </a:r>
        </a:p>
      </dsp:txBody>
      <dsp:txXfrm>
        <a:off x="8312386" y="886561"/>
        <a:ext cx="2114182" cy="8969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91E15-72B3-4A8F-AFDA-5F0576BAAFFD}">
      <dsp:nvSpPr>
        <dsp:cNvPr id="0" name=""/>
        <dsp:cNvSpPr/>
      </dsp:nvSpPr>
      <dsp:spPr>
        <a:xfrm>
          <a:off x="2712163" y="1405051"/>
          <a:ext cx="1641134" cy="3800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784"/>
              </a:lnTo>
              <a:lnTo>
                <a:pt x="1641134" y="261784"/>
              </a:lnTo>
              <a:lnTo>
                <a:pt x="1641134" y="38006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5ADC65-B4F2-421D-8725-DEC014F554D0}">
      <dsp:nvSpPr>
        <dsp:cNvPr id="0" name=""/>
        <dsp:cNvSpPr/>
      </dsp:nvSpPr>
      <dsp:spPr>
        <a:xfrm>
          <a:off x="1286045" y="1405051"/>
          <a:ext cx="1426117" cy="380065"/>
        </a:xfrm>
        <a:custGeom>
          <a:avLst/>
          <a:gdLst/>
          <a:ahLst/>
          <a:cxnLst/>
          <a:rect l="0" t="0" r="0" b="0"/>
          <a:pathLst>
            <a:path>
              <a:moveTo>
                <a:pt x="1426117" y="0"/>
              </a:moveTo>
              <a:lnTo>
                <a:pt x="1426117" y="261784"/>
              </a:lnTo>
              <a:lnTo>
                <a:pt x="0" y="261784"/>
              </a:lnTo>
              <a:lnTo>
                <a:pt x="0" y="380065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0908FC-25A6-4B5B-938B-C6380E08C0F0}">
      <dsp:nvSpPr>
        <dsp:cNvPr id="0" name=""/>
        <dsp:cNvSpPr/>
      </dsp:nvSpPr>
      <dsp:spPr>
        <a:xfrm>
          <a:off x="1565918" y="594289"/>
          <a:ext cx="2292490" cy="8107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EF2F49-EE88-4F64-A784-4999D59073F8}">
      <dsp:nvSpPr>
        <dsp:cNvPr id="0" name=""/>
        <dsp:cNvSpPr/>
      </dsp:nvSpPr>
      <dsp:spPr>
        <a:xfrm>
          <a:off x="1707784" y="729061"/>
          <a:ext cx="2292490" cy="810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choices </a:t>
          </a:r>
        </a:p>
      </dsp:txBody>
      <dsp:txXfrm>
        <a:off x="1731530" y="752807"/>
        <a:ext cx="2244998" cy="763269"/>
      </dsp:txXfrm>
    </dsp:sp>
    <dsp:sp modelId="{8EF1DB06-52C5-40DE-B7A1-C5196CB24AE4}">
      <dsp:nvSpPr>
        <dsp:cNvPr id="0" name=""/>
        <dsp:cNvSpPr/>
      </dsp:nvSpPr>
      <dsp:spPr>
        <a:xfrm>
          <a:off x="-141865" y="1785116"/>
          <a:ext cx="2855822" cy="8107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3AF721-E7F6-461F-9AFF-26A3BFC8C28A}">
      <dsp:nvSpPr>
        <dsp:cNvPr id="0" name=""/>
        <dsp:cNvSpPr/>
      </dsp:nvSpPr>
      <dsp:spPr>
        <a:xfrm>
          <a:off x="0" y="1919888"/>
          <a:ext cx="2855822" cy="810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Choices that read from file</a:t>
          </a:r>
        </a:p>
      </dsp:txBody>
      <dsp:txXfrm>
        <a:off x="23746" y="1943634"/>
        <a:ext cx="2808330" cy="763269"/>
      </dsp:txXfrm>
    </dsp:sp>
    <dsp:sp modelId="{13DA9F5F-0DEC-49FA-8B07-DFED0EB318D9}">
      <dsp:nvSpPr>
        <dsp:cNvPr id="0" name=""/>
        <dsp:cNvSpPr/>
      </dsp:nvSpPr>
      <dsp:spPr>
        <a:xfrm>
          <a:off x="3140391" y="1785116"/>
          <a:ext cx="2425812" cy="8107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F0AEED-684C-4822-B449-E3AFA3E22371}">
      <dsp:nvSpPr>
        <dsp:cNvPr id="0" name=""/>
        <dsp:cNvSpPr/>
      </dsp:nvSpPr>
      <dsp:spPr>
        <a:xfrm>
          <a:off x="3282257" y="1919888"/>
          <a:ext cx="2425812" cy="8107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Choices that write to file</a:t>
          </a:r>
        </a:p>
      </dsp:txBody>
      <dsp:txXfrm>
        <a:off x="3306003" y="1943634"/>
        <a:ext cx="2378320" cy="7632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64960A-035B-F04A-8856-85B9C1FF6031}">
      <dsp:nvSpPr>
        <dsp:cNvPr id="0" name=""/>
        <dsp:cNvSpPr/>
      </dsp:nvSpPr>
      <dsp:spPr>
        <a:xfrm>
          <a:off x="1802485" y="0"/>
          <a:ext cx="3324104" cy="29056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Display accounts details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Search about specific account</a:t>
          </a:r>
        </a:p>
      </dsp:txBody>
      <dsp:txXfrm>
        <a:off x="2633511" y="435853"/>
        <a:ext cx="1620501" cy="2033980"/>
      </dsp:txXfrm>
    </dsp:sp>
    <dsp:sp modelId="{202413BF-8515-4848-BFFF-AA8AABDB0FDE}">
      <dsp:nvSpPr>
        <dsp:cNvPr id="0" name=""/>
        <dsp:cNvSpPr/>
      </dsp:nvSpPr>
      <dsp:spPr>
        <a:xfrm>
          <a:off x="971459" y="621816"/>
          <a:ext cx="1662052" cy="166205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Choices that read from file</a:t>
          </a:r>
        </a:p>
      </dsp:txBody>
      <dsp:txXfrm>
        <a:off x="1214861" y="865218"/>
        <a:ext cx="1175248" cy="1175248"/>
      </dsp:txXfrm>
    </dsp:sp>
    <dsp:sp modelId="{8C3B15FE-1174-2D4E-ACEB-10B06E2D2D9D}">
      <dsp:nvSpPr>
        <dsp:cNvPr id="0" name=""/>
        <dsp:cNvSpPr/>
      </dsp:nvSpPr>
      <dsp:spPr>
        <a:xfrm>
          <a:off x="6213939" y="0"/>
          <a:ext cx="3324104" cy="290568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Add account or many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Edit account information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Delete specific account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Deposit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Withdraw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</a:t>
          </a:r>
        </a:p>
      </dsp:txBody>
      <dsp:txXfrm>
        <a:off x="7044965" y="435853"/>
        <a:ext cx="1620501" cy="2033980"/>
      </dsp:txXfrm>
    </dsp:sp>
    <dsp:sp modelId="{13FDE206-38A4-1245-A7D8-267DFEA2C843}">
      <dsp:nvSpPr>
        <dsp:cNvPr id="0" name=""/>
        <dsp:cNvSpPr/>
      </dsp:nvSpPr>
      <dsp:spPr>
        <a:xfrm>
          <a:off x="5382913" y="621816"/>
          <a:ext cx="1662052" cy="1662052"/>
        </a:xfrm>
        <a:prstGeom prst="ellipse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Choices that write on file</a:t>
          </a:r>
        </a:p>
      </dsp:txBody>
      <dsp:txXfrm>
        <a:off x="5626315" y="865218"/>
        <a:ext cx="1175248" cy="1175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5DA1F-1A97-414B-A543-7932B8962A66}" type="datetimeFigureOut">
              <a:rPr lang="en-SA" smtClean="0"/>
              <a:t>08/06/2023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B2DF8-FDE8-BC4E-A923-F75740B421E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0530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5220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01042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2708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20699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12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59578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B2DF8-FDE8-BC4E-A923-F75740B421EE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73923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45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96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4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1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5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72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9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9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4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65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0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4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0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9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9" r:id="rId6"/>
    <p:sldLayoutId id="2147483834" r:id="rId7"/>
    <p:sldLayoutId id="2147483835" r:id="rId8"/>
    <p:sldLayoutId id="2147483836" r:id="rId9"/>
    <p:sldLayoutId id="2147483838" r:id="rId10"/>
    <p:sldLayoutId id="214748383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4k-wallpaper-c-code-c-coding-black-pervezpjs-1933719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isolution.pro/es/q/so77950382/vs-code-solo-muestra-1-fila-de-posibles-rutas-de-importacion-como-lo-vuelvo-a-convertir-al-cuadro-de-lista-predetermi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pxhere.com/en/photo/670370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"/>
            <a:ext cx="11167447" cy="2018807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1026" name="Picture 2" descr="Fintech: From the Lens of a Banker">
            <a:extLst>
              <a:ext uri="{FF2B5EF4-FFF2-40B4-BE49-F238E27FC236}">
                <a16:creationId xmlns:a16="http://schemas.microsoft.com/office/drawing/2014/main" id="{69197251-516C-C235-9888-5EE69C481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89" b="1"/>
          <a:stretch/>
        </p:blipFill>
        <p:spPr bwMode="auto">
          <a:xfrm>
            <a:off x="21" y="10"/>
            <a:ext cx="12191979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DB4D2-4C61-D2C0-B3ED-B21E4CE25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26720"/>
            <a:ext cx="10506456" cy="19191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Bank System</a:t>
            </a: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3" name="Rectangle 106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9" y="2783983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عنوان فرعي 2">
            <a:extLst>
              <a:ext uri="{FF2B5EF4-FFF2-40B4-BE49-F238E27FC236}">
                <a16:creationId xmlns:a16="http://schemas.microsoft.com/office/drawing/2014/main" id="{AA7D0CB9-D08B-FCD0-3951-7911B5C6A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337270"/>
            <a:ext cx="10509504" cy="2905687"/>
          </a:xfrm>
        </p:spPr>
        <p:txBody>
          <a:bodyPr vert="horz" lIns="91440" tIns="45720" rIns="91440" bIns="45720" rtlCol="0">
            <a:normAutofit/>
          </a:bodyPr>
          <a:lstStyle/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AbdulMohsen 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Nawaf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Abdullah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Saad 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Tareq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Rayan</a:t>
            </a:r>
          </a:p>
          <a:p>
            <a:pPr marL="521195" indent="-228594"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01" name="Rectangle 1130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Python programmer attempting Java : r/ProgrammerHumor">
            <a:extLst>
              <a:ext uri="{FF2B5EF4-FFF2-40B4-BE49-F238E27FC236}">
                <a16:creationId xmlns:a16="http://schemas.microsoft.com/office/drawing/2014/main" id="{1829FD74-C88D-CCD9-FC9E-5C8B979D4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73" r="28184" b="-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03" name="Rectangle 11302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2D158-074C-A9C9-EDA5-33AC85DD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400"/>
              <a:t>Current class( child class )</a:t>
            </a:r>
            <a:br>
              <a:rPr lang="en-US" sz="2400"/>
            </a:br>
            <a:endParaRPr lang="en-SA" sz="2400"/>
          </a:p>
        </p:txBody>
      </p:sp>
      <p:sp>
        <p:nvSpPr>
          <p:cNvPr id="11305" name="Rectangle 1130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07" name="Rectangle 1130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9ADB1-03EA-8285-F65D-92E8602B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This class inherited  parent class ( bank Account class) so it contain supper method inside its constructors to call the parent constructors , it also contain the implementation of  add </a:t>
            </a:r>
            <a:r>
              <a:rPr lang="en-US" sz="1700" dirty="0" err="1">
                <a:latin typeface="Times New Roman" pitchFamily="18" charset="0"/>
                <a:cs typeface="Times New Roman" pitchFamily="18" charset="0"/>
              </a:rPr>
              <a:t>Mony</a:t>
            </a:r>
            <a:r>
              <a:rPr lang="en-US" sz="1700" dirty="0">
                <a:latin typeface="Times New Roman" pitchFamily="18" charset="0"/>
                <a:cs typeface="Times New Roman" pitchFamily="18" charset="0"/>
              </a:rPr>
              <a:t> method and  the withdraw method  because the  have abstract declaration in the parent class .</a:t>
            </a:r>
          </a:p>
          <a:p>
            <a:pPr marL="0" indent="0">
              <a:buNone/>
            </a:pPr>
            <a:endParaRPr lang="en-SA" sz="1700" dirty="0"/>
          </a:p>
        </p:txBody>
      </p:sp>
    </p:spTree>
    <p:extLst>
      <p:ext uri="{BB962C8B-B14F-4D97-AF65-F5344CB8AC3E}">
        <p14:creationId xmlns:p14="http://schemas.microsoft.com/office/powerpoint/2010/main" val="3832755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56242-DFDF-D2D8-2D49-874027351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690" y="405575"/>
            <a:ext cx="6430414" cy="1371600"/>
          </a:xfrm>
        </p:spPr>
        <p:txBody>
          <a:bodyPr anchor="ctr">
            <a:normAutofit/>
          </a:bodyPr>
          <a:lstStyle/>
          <a:p>
            <a:r>
              <a:rPr lang="en-US" sz="3100" dirty="0" err="1"/>
              <a:t>ScreenShot</a:t>
            </a:r>
            <a:r>
              <a:rPr lang="en-US" sz="3100"/>
              <a:t>  </a:t>
            </a:r>
            <a:r>
              <a:rPr lang="en-US" sz="3100" dirty="0"/>
              <a:t>of Current class code</a:t>
            </a:r>
            <a:endParaRPr lang="en-SA" sz="3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103E46-674B-687A-4BB5-8B7BB211F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53" y="1777175"/>
            <a:ext cx="1051930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1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screenshot, blue, purple, violet&#10;&#10;Description automatically generated">
            <a:extLst>
              <a:ext uri="{FF2B5EF4-FFF2-40B4-BE49-F238E27FC236}">
                <a16:creationId xmlns:a16="http://schemas.microsoft.com/office/drawing/2014/main" id="{0361679D-94E1-3BDE-5963-5B981B13C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777" y="-130319"/>
            <a:ext cx="12281777" cy="7310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DEE50-2515-F296-713C-3F4F6654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77" y="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Account </a:t>
            </a:r>
            <a:r>
              <a:rPr lang="en-US" sz="4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endParaRPr lang="en-SA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5682A-F397-8671-D10F-6B61E5E5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7" y="1426879"/>
            <a:ext cx="11706814" cy="2708703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This class contain a lot of method that implement the previous classes and do the operation on a specific file , also contain the main method .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The account class implement  serializable interface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EE6FD-8F4B-AA9D-0E39-96F26C3EB843}"/>
              </a:ext>
            </a:extLst>
          </p:cNvPr>
          <p:cNvSpPr txBox="1"/>
          <p:nvPr/>
        </p:nvSpPr>
        <p:spPr>
          <a:xfrm>
            <a:off x="89777" y="4282103"/>
            <a:ext cx="750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5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>
              <p:cTn id="18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0.24921 0.29815 " pathEditMode="relative" rAng="0" ptsTypes="AA">
                                      <p:cBhvr>
                                        <p:cTn id="22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61" y="14907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3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1 0.29815 L 0.24922 -0.29815 " pathEditMode="relative" rAng="0" ptsTypes="AA">
                                      <p:cBhvr>
                                        <p:cTn id="27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22" y="-2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00602 L 0.24922 0.58518 " pathEditMode="relative" rAng="0" ptsTypes="AA">
                                      <p:cBhvr>
                                        <p:cTn id="30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8102 L 0.11081 -0.22408 " pathEditMode="relative" rAng="0" ptsTypes="AA">
                                      <p:cBhvr>
                                        <p:cTn id="33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27" y="-2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5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1081 -0.22408 L 0.14154 0.29815 " pathEditMode="relative" rAng="0" ptsTypes="AA">
                                      <p:cBhvr>
                                        <p:cTn id="36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6" y="2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00"/>
                            </p:stCondLst>
                            <p:childTnLst>
                              <p:par>
                                <p:cTn id="3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4154 0.29815 L 0.24922 0.00602 " pathEditMode="relative" rAng="0" ptsTypes="AA">
                                      <p:cBhvr>
                                        <p:cTn id="39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-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50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00602 L 0.24922 -0.0912 " pathEditMode="relative" rAng="0" ptsTypes="AA">
                                      <p:cBhvr>
                                        <p:cTn id="42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0000"/>
                            </p:stCondLst>
                            <p:childTnLst>
                              <p:par>
                                <p:cTn id="4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0912 L 0.24922 -0.29815 " pathEditMode="relative" rAng="0" ptsTypes="AA">
                                      <p:cBhvr>
                                        <p:cTn id="45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9815 L 0.24922 -0.25394 " pathEditMode="relative" rAng="0" ptsTypes="AA">
                                      <p:cBhvr>
                                        <p:cTn id="4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0000"/>
                            </p:stCondLst>
                            <p:childTnLst>
                              <p:par>
                                <p:cTn id="5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-0.25394 L 0.24922 0.29606 " pathEditMode="relative" rAng="0" ptsTypes="AA">
                                      <p:cBhvr>
                                        <p:cTn id="51" dur="3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50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9606 L 0.08829 0.04213 " pathEditMode="relative" rAng="0" ptsTypes="AA">
                                      <p:cBhvr>
                                        <p:cTn id="54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47" y="-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80000"/>
                            </p:stCondLst>
                            <p:childTnLst>
                              <p:par>
                                <p:cTn id="56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8829 0.04213 L -0.06875 -0.06736 " pathEditMode="relative" rAng="0" ptsTypes="AA">
                                      <p:cBhvr>
                                        <p:cTn id="57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2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5000"/>
                            </p:stCondLst>
                            <p:childTnLst>
                              <p:par>
                                <p:cTn id="59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6875 -0.06736 L -0.24921 -0.29815 " pathEditMode="relative" rAng="0" ptsTypes="AA">
                                      <p:cBhvr>
                                        <p:cTn id="60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1 -0.29815 L -0.24921 -0.29792 " pathEditMode="relative" rAng="0" ptsTypes="AA">
                                      <p:cBhvr>
                                        <p:cTn id="63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50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24921 -0.29815 L -0.14388 -0.29815 " pathEditMode="relative" rAng="0" ptsTypes="AA">
                                      <p:cBhvr>
                                        <p:cTn id="66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00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14388 -0.29815 L 0.24922 0.29815 " pathEditMode="relative" rAng="0" ptsTypes="AA">
                                      <p:cBhvr>
                                        <p:cTn id="69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2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5000"/>
                            </p:stCondLst>
                            <p:childTnLst>
                              <p:par>
                                <p:cTn id="71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9815 L 0.24922 0.29838 " pathEditMode="relative" rAng="0" ptsTypes="AA">
                                      <p:cBhvr>
                                        <p:cTn id="72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90000"/>
                            </p:stCondLst>
                            <p:childTnLst>
                              <p:par>
                                <p:cTn id="74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24922 0.29815 L 0.15039 0.29815 " pathEditMode="relative" rAng="0" ptsTypes="AA">
                                      <p:cBhvr>
                                        <p:cTn id="75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25000"/>
                            </p:stCondLst>
                            <p:childTnLst>
                              <p:par>
                                <p:cTn id="77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5039 0.29815 L -3.95833E-6 1.11111E-6 " pathEditMode="relative" rAng="0" ptsTypes="AA">
                                      <p:cBhvr>
                                        <p:cTn id="78" dur="3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6" y="-1490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80" dur="30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60000"/>
                            </p:stCondLst>
                            <p:childTnLst>
                              <p:par>
                                <p:cTn id="8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111E-6 L -3.95833E-6 0.00023 " pathEditMode="relative" rAng="0" ptsTypes="AA">
                                      <p:cBhvr>
                                        <p:cTn id="83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A55EB5A-A2E0-850C-62DA-F9DF27398C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3B1D6-15BF-263D-A11B-3FEC7F486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4600" dirty="0"/>
              <a:t>Why did we implement serializable interface in out program</a:t>
            </a:r>
            <a:br>
              <a:rPr lang="en-US" sz="4600" dirty="0"/>
            </a:br>
            <a:endParaRPr lang="en-SA" sz="4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E288C-3127-9659-52D7-E5722C7E4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429000"/>
            <a:ext cx="10506456" cy="2670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Implement the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var(--ff-mono)"/>
              </a:rPr>
              <a:t>Serializable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-apple-system"/>
              </a:rPr>
              <a:t> interface when you want to be able to convert an instance of a class into a series of bytes to be ready  to write  on files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</a:rPr>
              <a:t> </a:t>
            </a:r>
          </a:p>
          <a:p>
            <a:endParaRPr lang="en-SA" b="1" dirty="0"/>
          </a:p>
        </p:txBody>
      </p:sp>
    </p:spTree>
    <p:extLst>
      <p:ext uri="{BB962C8B-B14F-4D97-AF65-F5344CB8AC3E}">
        <p14:creationId xmlns:p14="http://schemas.microsoft.com/office/powerpoint/2010/main" val="244961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A screen 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817FBC32-E749-87F3-B464-9F0EEF5C97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639" b="5856"/>
          <a:stretch/>
        </p:blipFill>
        <p:spPr>
          <a:xfrm>
            <a:off x="83147" y="301347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D8D56-1FD1-2291-D271-60EFADD7F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Account class method </a:t>
            </a:r>
            <a:endParaRPr lang="en-SA" sz="600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79AB2-F998-64CC-D93B-8B0270E5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>
                <a:solidFill>
                  <a:srgbClr val="FFFFFF"/>
                </a:solidFill>
              </a:rPr>
              <a:t>When we run the main method we create account object , this object allow us to call all the method inside this class , the constructor make initialize to the variable (insure that the file is exist , copy the file content into array List </a:t>
            </a:r>
          </a:p>
          <a:p>
            <a:r>
              <a:rPr lang="en-US" sz="2400" b="1" dirty="0">
                <a:solidFill>
                  <a:srgbClr val="FFFFFF"/>
                </a:solidFill>
              </a:rPr>
              <a:t>After we have initialize the </a:t>
            </a:r>
            <a:r>
              <a:rPr lang="en-US" sz="2400" b="1" dirty="0" err="1">
                <a:solidFill>
                  <a:srgbClr val="FFFFFF"/>
                </a:solidFill>
              </a:rPr>
              <a:t>arrayList</a:t>
            </a:r>
            <a:r>
              <a:rPr lang="en-US" sz="2400" b="1" dirty="0">
                <a:solidFill>
                  <a:srgbClr val="FFFFFF"/>
                </a:solidFill>
              </a:rPr>
              <a:t> then we can make all operation on it , add elements to it ( </a:t>
            </a:r>
            <a:r>
              <a:rPr lang="en-US" sz="2400" b="1" dirty="0" err="1">
                <a:solidFill>
                  <a:srgbClr val="FFFFFF"/>
                </a:solidFill>
              </a:rPr>
              <a:t>arrayList</a:t>
            </a:r>
            <a:r>
              <a:rPr lang="en-US" sz="2400" b="1" dirty="0">
                <a:solidFill>
                  <a:srgbClr val="FFFFFF"/>
                </a:solidFill>
              </a:rPr>
              <a:t> with current class object ) means each added element is new account , edit element inside it after searching about this element by using its account number  and retrieve object properties using get methods</a:t>
            </a:r>
          </a:p>
          <a:p>
            <a:pPr marL="0" indent="0">
              <a:buNone/>
            </a:pPr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99388B-77C0-34AA-30FC-FF9ECBD63D43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SA" sz="700">
                <a:solidFill>
                  <a:srgbClr val="FFFFFF"/>
                </a:solidFill>
                <a:hlinkClick r:id="rId4" tooltip="https://isolution.pro/es/q/so77950382/vs-code-solo-muestra-1-fila-de-posibles-rutas-de-importacion-como-lo-vuelvo-a-convertir-al-cuadro-de-lista-predeterm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SA" sz="700">
                <a:solidFill>
                  <a:srgbClr val="FFFFFF"/>
                </a:solidFill>
              </a:rPr>
              <a:t> by Unknown Author is licensed under </a:t>
            </a:r>
            <a:r>
              <a:rPr lang="en-SA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S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047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5B91-65FC-8CA1-DAD3-9D37D496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At runtime of program</a:t>
            </a:r>
            <a:endParaRPr lang="en-S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2EA8-7FEC-A746-E828-2D2EEE9FC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4786468" cy="3590267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When we run the program (by run account class file because it  is contain main method) many choices available to the user  we can divide then into two categories</a:t>
            </a:r>
          </a:p>
          <a:p>
            <a:endParaRPr lang="en-SA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786EA15-98B0-379D-445C-1D37EBE13C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5575213"/>
              </p:ext>
            </p:extLst>
          </p:nvPr>
        </p:nvGraphicFramePr>
        <p:xfrm>
          <a:off x="6289966" y="1628994"/>
          <a:ext cx="5708070" cy="3244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866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Graphic spid="4" grpId="0">
        <p:bldAsOne/>
      </p:bldGraphic>
      <p:bldGraphic spid="4" grpId="1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6" name="Picture 5" descr="A picture containing text, screenshot, software, multimedia software&#10;&#10;Description automatically generated">
            <a:extLst>
              <a:ext uri="{FF2B5EF4-FFF2-40B4-BE49-F238E27FC236}">
                <a16:creationId xmlns:a16="http://schemas.microsoft.com/office/drawing/2014/main" id="{6A1857D9-CCB7-79F5-409D-BF10B47B5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446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CF55D-89FC-FC66-DD45-5E85C405D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Available choices </a:t>
            </a:r>
            <a:endParaRPr lang="en-SA" sz="600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A547B08-9918-D9DB-D857-EDA1D4F4C3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0814923"/>
              </p:ext>
            </p:extLst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1047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5CCD-7BEA-13E0-7A48-F7C7177C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SA" dirty="0"/>
              <a:t>f Run Acount java file this outbot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0CE405-81BC-5DC5-01A4-E5D3C794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5" y="2121665"/>
            <a:ext cx="9767455" cy="44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0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3095F-377C-14F0-A4DE-988AF5D30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800"/>
              <a:t>For Example : Choice 7 ( Transfer )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مربع نص 3">
            <a:extLst>
              <a:ext uri="{FF2B5EF4-FFF2-40B4-BE49-F238E27FC236}">
                <a16:creationId xmlns:a16="http://schemas.microsoft.com/office/drawing/2014/main" id="{9B8F5F97-020C-4C6F-F222-0F5DADD439AC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algn="ctr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Accounts balance  before transfer operation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38084-62B1-CE33-DAB6-B17FAA20A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835" y="998228"/>
            <a:ext cx="6484417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07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E52C-B620-C782-BC77-D9C8655D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For Example : Choice 7 ( Transfer )  </a:t>
            </a:r>
            <a:endParaRPr lang="en-S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314410-D203-8601-04BB-D4ECD937B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50" y="2093623"/>
            <a:ext cx="9010414" cy="454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89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5" name="Rectangle 205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93C954-829E-98CF-47A8-28902DEE9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r="31265"/>
          <a:stretch/>
        </p:blipFill>
        <p:spPr bwMode="auto">
          <a:xfrm>
            <a:off x="21" y="10"/>
            <a:ext cx="8668492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56">
            <a:extLst>
              <a:ext uri="{FF2B5EF4-FFF2-40B4-BE49-F238E27FC236}">
                <a16:creationId xmlns:a16="http://schemas.microsoft.com/office/drawing/2014/main" id="{EFAEC92A-2230-45B0-A12F-07F9F9EA4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401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B8EDA1-BED9-7EFA-ABC3-8FBC3E61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511" y="1062483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200" b="1" dirty="0"/>
              <a:t>What is Bank</a:t>
            </a:r>
            <a:br>
              <a:rPr lang="en-US" sz="3200" b="1" dirty="0"/>
            </a:br>
            <a:endParaRPr lang="en-SA" sz="3200" b="1" dirty="0"/>
          </a:p>
        </p:txBody>
      </p:sp>
      <p:sp>
        <p:nvSpPr>
          <p:cNvPr id="2067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1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8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9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55E3F-C0F5-8723-C9A3-A5C4AC79B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979" y="2718053"/>
            <a:ext cx="6570796" cy="32072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bank is a financial institution that accepts deposits from the public and make withdraw operation from specific account , bank system also allow the user to transfer money from account to another account after insure that the two accounts are belong to this bank</a:t>
            </a:r>
          </a:p>
          <a:p>
            <a:pPr rt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rt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rtl="0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en-SA" sz="2400" dirty="0"/>
          </a:p>
        </p:txBody>
      </p:sp>
    </p:spTree>
    <p:extLst>
      <p:ext uri="{BB962C8B-B14F-4D97-AF65-F5344CB8AC3E}">
        <p14:creationId xmlns:p14="http://schemas.microsoft.com/office/powerpoint/2010/main" val="2390048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7A03EC-729C-B292-9358-97BE4197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For Example : Choice 7 ( Transfer )  </a:t>
            </a:r>
            <a:endParaRPr lang="en-SA" sz="3400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D4F09-3271-C582-BC09-5D1FBBAC2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/>
              <a:t>Accounts balance  after  transfer operation</a:t>
            </a:r>
            <a:endParaRPr lang="ar-SA" sz="1700"/>
          </a:p>
          <a:p>
            <a:pPr marL="0" indent="0">
              <a:buNone/>
            </a:pPr>
            <a:endParaRPr lang="en-SA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21831-B53A-2562-65D0-7A453F21C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4" y="991443"/>
            <a:ext cx="6071138" cy="54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screenshot, blue, electric blue, majorelle blue&#10;&#10;Description automatically generated">
            <a:extLst>
              <a:ext uri="{FF2B5EF4-FFF2-40B4-BE49-F238E27FC236}">
                <a16:creationId xmlns:a16="http://schemas.microsoft.com/office/drawing/2014/main" id="{F56D57E1-95DD-72E5-ACB5-E42F29963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14" r="4478"/>
          <a:stretch/>
        </p:blipFill>
        <p:spPr>
          <a:xfrm>
            <a:off x="3522467" y="1"/>
            <a:ext cx="8669532" cy="68579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A3FF2C-896E-8132-3B88-E4EFAAF24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Why WE use Files?</a:t>
            </a:r>
            <a:br>
              <a:rPr lang="en-US" sz="2800"/>
            </a:br>
            <a:endParaRPr lang="en-SA" sz="2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8DC80-2D36-BF18-C333-B96AACE1F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>
                <a:latin typeface="Times New Roman" pitchFamily="18" charset="0"/>
                <a:cs typeface="Times New Roman" pitchFamily="18" charset="0"/>
              </a:rPr>
              <a:t>A DataBase is an organized collection of data or information , typically stored electronically in a computer disk ( secondary store not temporary store ). We can divide database to many types .</a:t>
            </a:r>
          </a:p>
          <a:p>
            <a:endParaRPr lang="en-SA" sz="1700"/>
          </a:p>
        </p:txBody>
      </p:sp>
    </p:spTree>
    <p:extLst>
      <p:ext uri="{BB962C8B-B14F-4D97-AF65-F5344CB8AC3E}">
        <p14:creationId xmlns:p14="http://schemas.microsoft.com/office/powerpoint/2010/main" val="236127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09A15-6E9F-F4ED-5D03-401D0A70AE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/>
          <a:stretch/>
        </p:blipFill>
        <p:spPr>
          <a:xfrm>
            <a:off x="21" y="10"/>
            <a:ext cx="12191979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C0134-80B1-D948-D2D1-3C6AF4BCE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Database</a:t>
            </a:r>
            <a:br>
              <a:rPr lang="en-US" sz="5000" dirty="0"/>
            </a:br>
            <a:endParaRPr lang="en-SA" sz="5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3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D5E1E9A-1671-C073-8BCE-A244CFD92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9910244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8482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typ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82A951A1-D743-573C-DE5E-BB9824D1E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7" r="1977"/>
          <a:stretch/>
        </p:blipFill>
        <p:spPr>
          <a:xfrm>
            <a:off x="3522469" y="10"/>
            <a:ext cx="8669532" cy="685799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8A6DB0E6-E65F-4229-A5A0-2500203B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BB1C5-6D78-A8DE-51F7-EB166201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5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b="1"/>
              <a:t>Why WE use Files? </a:t>
            </a:r>
            <a:endParaRPr lang="en-SA" sz="2800" b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1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4C2D0-CA40-5269-6C20-35C2AD2C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3"/>
            <a:ext cx="3438907" cy="320725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/>
              <a:t>When a program is terminated, the entire data is lost. Storing in a file will preserve your data even if the program terminates</a:t>
            </a:r>
          </a:p>
          <a:p>
            <a:endParaRPr lang="en-SA" sz="1700" b="1"/>
          </a:p>
        </p:txBody>
      </p:sp>
    </p:spTree>
    <p:extLst>
      <p:ext uri="{BB962C8B-B14F-4D97-AF65-F5344CB8AC3E}">
        <p14:creationId xmlns:p14="http://schemas.microsoft.com/office/powerpoint/2010/main" val="2773669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8" name="Picture 7" descr="A person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A14F7FD1-10DC-D74A-7894-F2EFF3327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413"/>
          <a:stretch/>
        </p:blipFill>
        <p:spPr>
          <a:xfrm>
            <a:off x="21" y="10"/>
            <a:ext cx="12191979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0B1B0-8687-7C10-BB3A-3F1C4760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About our program </a:t>
            </a:r>
            <a:endParaRPr lang="en-SA" sz="600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9" y="2783983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19D18-841B-CBAF-B3DB-787CFB92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70"/>
            <a:ext cx="10509504" cy="2905687"/>
          </a:xfrm>
        </p:spPr>
        <p:txBody>
          <a:bodyPr>
            <a:normAutofit/>
          </a:bodyPr>
          <a:lstStyle/>
          <a:p>
            <a:pPr rtl="0"/>
            <a:r>
              <a:rPr lang="en-US" sz="2000" dirty="0">
                <a:solidFill>
                  <a:srgbClr val="FFFFFF"/>
                </a:solidFill>
              </a:rPr>
              <a:t>our Project is bank system which has been written using java language , the data has been stored into txt file .the program allow user to do main operation of any physical bank  like create account , edit specific account information , make some transaction on many as deposit and so on …</a:t>
            </a:r>
          </a:p>
          <a:p>
            <a:pPr rtl="0"/>
            <a:r>
              <a:rPr lang="en-US" sz="2000" dirty="0">
                <a:solidFill>
                  <a:srgbClr val="FFFFFF"/>
                </a:solidFill>
              </a:rPr>
              <a:t>The program contain  many classes , and it deal with main customer data like his name , age , balance and account number .</a:t>
            </a:r>
          </a:p>
          <a:p>
            <a:pPr rtl="0"/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SA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group of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115F8C14-1932-7EB8-027A-11BBEA8C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144473" y="355121"/>
            <a:ext cx="12191979" cy="6857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4D6C3-1AB3-54E0-22AF-C0CE6523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/>
              <a:t>Main classes in the program</a:t>
            </a:r>
            <a:endParaRPr lang="en-SA" sz="5000" dirty="0"/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3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B9CC2A8-2F05-CC36-2BEE-20147F413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744408"/>
              </p:ext>
            </p:extLst>
          </p:nvPr>
        </p:nvGraphicFramePr>
        <p:xfrm>
          <a:off x="841248" y="3502152"/>
          <a:ext cx="10506456" cy="26700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8404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7" name="Picture 6" descr="A picture containing screenshot, blue, purple, violet&#10;&#10;Description automatically generated">
            <a:extLst>
              <a:ext uri="{FF2B5EF4-FFF2-40B4-BE49-F238E27FC236}">
                <a16:creationId xmlns:a16="http://schemas.microsoft.com/office/drawing/2014/main" id="{FD3D6361-DB71-D2A1-9CCC-CF85C746C9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E6AA66-FB0B-4883-0BBD-76461CB1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Back Account class also contain :</a:t>
            </a:r>
            <a:endParaRPr lang="en-SA" sz="6000">
              <a:solidFill>
                <a:srgbClr val="FFFFFF"/>
              </a:solidFill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88859-397C-B232-2A22-DA3EF655B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Setter methods ( one for each variable)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Getter methods (one for each variable)</a:t>
            </a:r>
          </a:p>
          <a:p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Abstract methods ( </a:t>
            </a:r>
            <a:r>
              <a:rPr lang="en-US" sz="2000" dirty="0" err="1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addMony</a:t>
            </a:r>
            <a:r>
              <a:rPr lang="en-US" sz="20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 method which used in deposit operation and withdraw operation with used in withdraw transaction and in transfer operation )</a:t>
            </a:r>
          </a:p>
        </p:txBody>
      </p:sp>
    </p:spTree>
    <p:extLst>
      <p:ext uri="{BB962C8B-B14F-4D97-AF65-F5344CB8AC3E}">
        <p14:creationId xmlns:p14="http://schemas.microsoft.com/office/powerpoint/2010/main" val="1059711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D7D12574-25F0-4BB1-AA48-9DE7527AF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4D81C-03F6-154C-2545-6CCB38B8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400" dirty="0"/>
              <a:t>ScreenShut of bank Account class code</a:t>
            </a:r>
          </a:p>
        </p:txBody>
      </p:sp>
      <p:sp>
        <p:nvSpPr>
          <p:cNvPr id="200" name="Rectangle: Rounded Corners 199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BB542D-6125-C392-7439-372810627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52" y="3817335"/>
            <a:ext cx="4809287" cy="266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754150-470F-7B93-3AFA-CB273A4D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873" y="3811040"/>
            <a:ext cx="4656512" cy="2825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DC81A5-9892-A3A3-0499-C0B2FCEAB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173" y="1762066"/>
            <a:ext cx="9037367" cy="210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{3CFCDCAD-0D7B-A94F-A182-5E79FBF18A55}tf10001073</Template>
  <TotalTime>298</TotalTime>
  <Words>650</Words>
  <Application>Microsoft Macintosh PowerPoint</Application>
  <PresentationFormat>Widescreen</PresentationFormat>
  <Paragraphs>73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-apple-system</vt:lpstr>
      <vt:lpstr>Arial</vt:lpstr>
      <vt:lpstr>Avenir Next LT Pro</vt:lpstr>
      <vt:lpstr>Calibri</vt:lpstr>
      <vt:lpstr>Times New Roman</vt:lpstr>
      <vt:lpstr>var(--ff-mono)</vt:lpstr>
      <vt:lpstr>AccentBoxVTI</vt:lpstr>
      <vt:lpstr>Bank System</vt:lpstr>
      <vt:lpstr>What is Bank </vt:lpstr>
      <vt:lpstr>Why WE use Files? </vt:lpstr>
      <vt:lpstr>Database </vt:lpstr>
      <vt:lpstr>Why WE use Files? </vt:lpstr>
      <vt:lpstr>About our program </vt:lpstr>
      <vt:lpstr>Main classes in the program</vt:lpstr>
      <vt:lpstr>Back Account class also contain :</vt:lpstr>
      <vt:lpstr>ScreenShut of bank Account class code</vt:lpstr>
      <vt:lpstr>Current class( child class ) </vt:lpstr>
      <vt:lpstr>ScreenShot  of Current class code</vt:lpstr>
      <vt:lpstr>Account Class </vt:lpstr>
      <vt:lpstr>Why did we implement serializable interface in out program </vt:lpstr>
      <vt:lpstr>Account class method </vt:lpstr>
      <vt:lpstr>At runtime of program</vt:lpstr>
      <vt:lpstr>Available choices </vt:lpstr>
      <vt:lpstr>If Run Acount java file this outbot</vt:lpstr>
      <vt:lpstr>For Example : Choice 7 ( Transfer )  </vt:lpstr>
      <vt:lpstr>For Example : Choice 7 ( Transfer )  </vt:lpstr>
      <vt:lpstr>For Example : Choice 7 ( Transfer )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System</dc:title>
  <dc:creator>نواف عبدالرحمن سعد العقيل</dc:creator>
  <cp:lastModifiedBy>نواف عبدالرحمن سعد العقيل</cp:lastModifiedBy>
  <cp:revision>2</cp:revision>
  <dcterms:created xsi:type="dcterms:W3CDTF">2023-06-07T15:15:49Z</dcterms:created>
  <dcterms:modified xsi:type="dcterms:W3CDTF">2023-06-08T07:05:39Z</dcterms:modified>
</cp:coreProperties>
</file>